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  <p:sldMasterId id="2147484074" r:id="rId2"/>
  </p:sldMasterIdLst>
  <p:sldIdLst>
    <p:sldId id="256" r:id="rId3"/>
    <p:sldId id="270" r:id="rId4"/>
    <p:sldId id="319" r:id="rId5"/>
    <p:sldId id="261" r:id="rId6"/>
    <p:sldId id="321" r:id="rId7"/>
    <p:sldId id="289" r:id="rId8"/>
    <p:sldId id="287" r:id="rId9"/>
    <p:sldId id="320" r:id="rId10"/>
    <p:sldId id="317" r:id="rId11"/>
    <p:sldId id="296" r:id="rId12"/>
    <p:sldId id="291" r:id="rId13"/>
    <p:sldId id="318" r:id="rId14"/>
    <p:sldId id="267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F87"/>
    <a:srgbClr val="04617B"/>
    <a:srgbClr val="53B0F5"/>
    <a:srgbClr val="597485"/>
    <a:srgbClr val="49ACD6"/>
    <a:srgbClr val="577E80"/>
    <a:srgbClr val="4CA9DC"/>
    <a:srgbClr val="E4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7" autoAdjust="0"/>
    <p:restoredTop sz="94660" autoAdjust="0"/>
  </p:normalViewPr>
  <p:slideViewPr>
    <p:cSldViewPr snapToGrid="0">
      <p:cViewPr varScale="1">
        <p:scale>
          <a:sx n="48" d="100"/>
          <a:sy n="48" d="100"/>
        </p:scale>
        <p:origin x="-108" y="-570"/>
      </p:cViewPr>
      <p:guideLst>
        <p:guide orient="horz" pos="2001"/>
        <p:guide orient="horz" pos="2205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9E86B-EB0D-4193-944C-15D31EEF1F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EF299E6E-A373-48FA-846F-1BFEA459DA27}">
      <dgm:prSet phldrT="[Текст]" custT="1"/>
      <dgm:spPr/>
      <dgm:t>
        <a:bodyPr/>
        <a:lstStyle/>
        <a:p>
          <a:r>
            <a:rPr lang="ru-RU" sz="1800" dirty="0">
              <a:latin typeface="Ubuntu" panose="020B0504030602030204" pitchFamily="34" charset="0"/>
            </a:rPr>
            <a:t>Площадь моногорода – 1 380,2</a:t>
          </a:r>
          <a:r>
            <a:rPr lang="ru-RU" sz="1800" dirty="0">
              <a:latin typeface="Ubuntu" panose="020B0504030602030204" pitchFamily="34" charset="0"/>
              <a:cs typeface="Times New Roman" panose="02020603050405020304" pitchFamily="18" charset="0"/>
            </a:rPr>
            <a:t> </a:t>
          </a:r>
          <a:r>
            <a:rPr lang="ru-RU" sz="1800" dirty="0">
              <a:latin typeface="Ubuntu" panose="020B0504030602030204" pitchFamily="34" charset="0"/>
            </a:rPr>
            <a:t>кв. км</a:t>
          </a:r>
        </a:p>
      </dgm:t>
    </dgm:pt>
    <dgm:pt modelId="{91E491AB-5949-45A3-B8DE-A0E480D16E19}" type="parTrans" cxnId="{CA06C5C5-D3FA-477F-A437-A4CD77976496}">
      <dgm:prSet/>
      <dgm:spPr/>
      <dgm:t>
        <a:bodyPr/>
        <a:lstStyle/>
        <a:p>
          <a:endParaRPr lang="ru-RU" sz="1800"/>
        </a:p>
      </dgm:t>
    </dgm:pt>
    <dgm:pt modelId="{A0D683D9-1FD1-4938-88EB-1D20E35414C1}" type="sibTrans" cxnId="{CA06C5C5-D3FA-477F-A437-A4CD77976496}">
      <dgm:prSet/>
      <dgm:spPr/>
      <dgm:t>
        <a:bodyPr/>
        <a:lstStyle/>
        <a:p>
          <a:endParaRPr lang="ru-RU" sz="1800"/>
        </a:p>
      </dgm:t>
    </dgm:pt>
    <dgm:pt modelId="{45142B48-25CD-4185-A65D-C9B21F289EEE}">
      <dgm:prSet phldrT="[Текст]" custT="1"/>
      <dgm:spPr/>
      <dgm:t>
        <a:bodyPr/>
        <a:lstStyle/>
        <a:p>
          <a:r>
            <a:rPr lang="ru-RU" sz="1800" dirty="0">
              <a:latin typeface="Ubuntu" panose="020B0504030602030204" pitchFamily="34" charset="0"/>
            </a:rPr>
            <a:t>Расположен на северо-западе Кировской области</a:t>
          </a:r>
        </a:p>
      </dgm:t>
    </dgm:pt>
    <dgm:pt modelId="{EE268263-D06C-42EC-83BA-335D4BCA94B3}" type="parTrans" cxnId="{414C6B2C-7E7A-4CC6-BDE8-67D7DB1DEF40}">
      <dgm:prSet/>
      <dgm:spPr/>
      <dgm:t>
        <a:bodyPr/>
        <a:lstStyle/>
        <a:p>
          <a:endParaRPr lang="ru-RU" sz="1800"/>
        </a:p>
      </dgm:t>
    </dgm:pt>
    <dgm:pt modelId="{97531699-EA4F-4929-96EF-5276F3C9B8DC}" type="sibTrans" cxnId="{414C6B2C-7E7A-4CC6-BDE8-67D7DB1DEF40}">
      <dgm:prSet/>
      <dgm:spPr/>
      <dgm:t>
        <a:bodyPr/>
        <a:lstStyle/>
        <a:p>
          <a:endParaRPr lang="ru-RU" sz="1800"/>
        </a:p>
      </dgm:t>
    </dgm:pt>
    <dgm:pt modelId="{CEEA02FD-AFFA-43DA-8B3F-4F78FAA60FD1}">
      <dgm:prSet phldrT="[Текст]" custT="1"/>
      <dgm:spPr/>
      <dgm:t>
        <a:bodyPr/>
        <a:lstStyle/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kern="1200" dirty="0">
            <a:latin typeface="Constantia" panose="02030602050306030303" pitchFamily="18" charset="0"/>
            <a:ea typeface="+mn-ea"/>
            <a:cs typeface="+mn-cs"/>
          </a:endParaRPr>
        </a:p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Ubuntu" panose="020B0504030602030204" pitchFamily="34" charset="0"/>
              <a:ea typeface="+mn-ea"/>
              <a:cs typeface="+mn-cs"/>
            </a:rPr>
            <a:t>В 384 км от областного центра, г. Киров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Constantia" panose="02030602050306030303" pitchFamily="18" charset="0"/>
          </a:endParaRPr>
        </a:p>
      </dgm:t>
    </dgm:pt>
    <dgm:pt modelId="{E560546A-4BC1-4628-8AC2-3E73DE5BCDDA}" type="parTrans" cxnId="{1A7CF410-2BFE-4A66-A9AD-67C1370A40C7}">
      <dgm:prSet/>
      <dgm:spPr/>
      <dgm:t>
        <a:bodyPr/>
        <a:lstStyle/>
        <a:p>
          <a:endParaRPr lang="ru-RU" sz="1800"/>
        </a:p>
      </dgm:t>
    </dgm:pt>
    <dgm:pt modelId="{19334AF7-9674-42D2-A27A-A6B70EC775DF}" type="sibTrans" cxnId="{1A7CF410-2BFE-4A66-A9AD-67C1370A40C7}">
      <dgm:prSet/>
      <dgm:spPr/>
      <dgm:t>
        <a:bodyPr/>
        <a:lstStyle/>
        <a:p>
          <a:endParaRPr lang="ru-RU" sz="1800"/>
        </a:p>
      </dgm:t>
    </dgm:pt>
    <dgm:pt modelId="{9C3D6419-BE15-4EF7-A859-614D7EA7CF34}">
      <dgm:prSet phldrT="[Текст]" custT="1"/>
      <dgm:spPr/>
      <dgm:t>
        <a:bodyPr/>
        <a:lstStyle/>
        <a:p>
          <a:pPr algn="l"/>
          <a:r>
            <a:rPr lang="ru-RU" sz="1800" dirty="0">
              <a:latin typeface="Ubuntu" panose="020B0504030602030204" pitchFamily="34" charset="0"/>
            </a:rPr>
            <a:t>Входит в состав </a:t>
          </a:r>
          <a:r>
            <a:rPr lang="ru-RU" sz="1800" dirty="0" err="1">
              <a:latin typeface="Ubuntu" panose="020B0504030602030204" pitchFamily="34" charset="0"/>
            </a:rPr>
            <a:t>Лузского</a:t>
          </a:r>
          <a:r>
            <a:rPr lang="ru-RU" sz="1800" dirty="0">
              <a:latin typeface="Ubuntu" panose="020B0504030602030204" pitchFamily="34" charset="0"/>
            </a:rPr>
            <a:t> района, который граничит с Архангельской, Вологодской областями, Республикой Коми</a:t>
          </a:r>
        </a:p>
      </dgm:t>
    </dgm:pt>
    <dgm:pt modelId="{A44C0625-C35A-4E6F-BF75-9684C57947F9}" type="parTrans" cxnId="{1868D331-254C-4BB1-8F0C-C4E0D4C8E4C7}">
      <dgm:prSet/>
      <dgm:spPr/>
      <dgm:t>
        <a:bodyPr/>
        <a:lstStyle/>
        <a:p>
          <a:endParaRPr lang="ru-RU" sz="1800"/>
        </a:p>
      </dgm:t>
    </dgm:pt>
    <dgm:pt modelId="{2786A2C7-661B-4C60-8B79-C62F87548A5C}" type="sibTrans" cxnId="{1868D331-254C-4BB1-8F0C-C4E0D4C8E4C7}">
      <dgm:prSet/>
      <dgm:spPr/>
      <dgm:t>
        <a:bodyPr/>
        <a:lstStyle/>
        <a:p>
          <a:endParaRPr lang="ru-RU" sz="1800"/>
        </a:p>
      </dgm:t>
    </dgm:pt>
    <dgm:pt modelId="{CAD41E72-FE7F-421B-9078-8B28B733410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Ubuntu" panose="020B0504030602030204" pitchFamily="34" charset="0"/>
            </a:rPr>
            <a:t>Численность населения – 10 855 человек</a:t>
          </a:r>
        </a:p>
      </dgm:t>
    </dgm:pt>
    <dgm:pt modelId="{B40B2F74-4E28-4725-A50C-63560055A432}" type="parTrans" cxnId="{76A8CE48-2C32-4693-AC46-BFE59F4E551C}">
      <dgm:prSet/>
      <dgm:spPr/>
      <dgm:t>
        <a:bodyPr/>
        <a:lstStyle/>
        <a:p>
          <a:endParaRPr lang="ru-RU" sz="1800"/>
        </a:p>
      </dgm:t>
    </dgm:pt>
    <dgm:pt modelId="{E6E12B40-FC05-452F-A387-1E76DED874A5}" type="sibTrans" cxnId="{76A8CE48-2C32-4693-AC46-BFE59F4E551C}">
      <dgm:prSet/>
      <dgm:spPr/>
      <dgm:t>
        <a:bodyPr/>
        <a:lstStyle/>
        <a:p>
          <a:endParaRPr lang="ru-RU" sz="1800"/>
        </a:p>
      </dgm:t>
    </dgm:pt>
    <dgm:pt modelId="{93BD8A49-E0EE-4FAD-AFD9-0FB7B8740853}" type="pres">
      <dgm:prSet presAssocID="{39B9E86B-EB0D-4193-944C-15D31EEF1F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B81DA84-FC76-4790-831A-6850E39C7A4F}" type="pres">
      <dgm:prSet presAssocID="{39B9E86B-EB0D-4193-944C-15D31EEF1FF8}" presName="Name1" presStyleCnt="0"/>
      <dgm:spPr/>
    </dgm:pt>
    <dgm:pt modelId="{7E4E43A1-6E90-4B2C-B211-CFF40CB7D1B9}" type="pres">
      <dgm:prSet presAssocID="{39B9E86B-EB0D-4193-944C-15D31EEF1FF8}" presName="cycle" presStyleCnt="0"/>
      <dgm:spPr/>
    </dgm:pt>
    <dgm:pt modelId="{48F3DFFC-C7EF-4697-A3BB-E6029113D9FC}" type="pres">
      <dgm:prSet presAssocID="{39B9E86B-EB0D-4193-944C-15D31EEF1FF8}" presName="srcNode" presStyleLbl="node1" presStyleIdx="0" presStyleCnt="5"/>
      <dgm:spPr/>
    </dgm:pt>
    <dgm:pt modelId="{6462EC47-F9CB-498C-B7F2-F8FFC2B53E47}" type="pres">
      <dgm:prSet presAssocID="{39B9E86B-EB0D-4193-944C-15D31EEF1FF8}" presName="conn" presStyleLbl="parChTrans1D2" presStyleIdx="0" presStyleCnt="1"/>
      <dgm:spPr/>
      <dgm:t>
        <a:bodyPr/>
        <a:lstStyle/>
        <a:p>
          <a:endParaRPr lang="ru-RU"/>
        </a:p>
      </dgm:t>
    </dgm:pt>
    <dgm:pt modelId="{BFCE729A-72BF-436A-AAED-2D586DBD0D7A}" type="pres">
      <dgm:prSet presAssocID="{39B9E86B-EB0D-4193-944C-15D31EEF1FF8}" presName="extraNode" presStyleLbl="node1" presStyleIdx="0" presStyleCnt="5"/>
      <dgm:spPr/>
    </dgm:pt>
    <dgm:pt modelId="{FDDA4904-174F-42C6-BDC9-DF3C9ACF9D36}" type="pres">
      <dgm:prSet presAssocID="{39B9E86B-EB0D-4193-944C-15D31EEF1FF8}" presName="dstNode" presStyleLbl="node1" presStyleIdx="0" presStyleCnt="5"/>
      <dgm:spPr/>
    </dgm:pt>
    <dgm:pt modelId="{A9ABFF73-10DC-456C-B078-4EC20429FCCB}" type="pres">
      <dgm:prSet presAssocID="{EF299E6E-A373-48FA-846F-1BFEA459DA27}" presName="text_1" presStyleLbl="node1" presStyleIdx="0" presStyleCnt="5" custLinFactNeighborX="-32" custLinFactNeighborY="-2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56DB4-C7F2-439D-B335-1054FE863325}" type="pres">
      <dgm:prSet presAssocID="{EF299E6E-A373-48FA-846F-1BFEA459DA27}" presName="accent_1" presStyleCnt="0"/>
      <dgm:spPr/>
    </dgm:pt>
    <dgm:pt modelId="{358AF3FD-BA62-4F2E-B554-BA0E3A6A877A}" type="pres">
      <dgm:prSet presAssocID="{EF299E6E-A373-48FA-846F-1BFEA459DA27}" presName="accentRepeatNode" presStyleLbl="solidFgAcc1" presStyleIdx="0" presStyleCnt="5"/>
      <dgm:spPr/>
    </dgm:pt>
    <dgm:pt modelId="{E4AC6C4E-7E29-465F-A2D1-E6988B1BF81A}" type="pres">
      <dgm:prSet presAssocID="{CAD41E72-FE7F-421B-9078-8B28B733410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71E79-54E4-4CAD-B844-8492BBA99D45}" type="pres">
      <dgm:prSet presAssocID="{CAD41E72-FE7F-421B-9078-8B28B7334109}" presName="accent_2" presStyleCnt="0"/>
      <dgm:spPr/>
    </dgm:pt>
    <dgm:pt modelId="{A4BA79D4-A618-4503-9791-702805C5ED38}" type="pres">
      <dgm:prSet presAssocID="{CAD41E72-FE7F-421B-9078-8B28B7334109}" presName="accentRepeatNode" presStyleLbl="solidFgAcc1" presStyleIdx="1" presStyleCnt="5"/>
      <dgm:spPr/>
    </dgm:pt>
    <dgm:pt modelId="{41FBFE16-59A3-41E2-8327-C63EA2EBE6C3}" type="pres">
      <dgm:prSet presAssocID="{45142B48-25CD-4185-A65D-C9B21F289EE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2CBB6-E726-4621-9439-E20D488021F5}" type="pres">
      <dgm:prSet presAssocID="{45142B48-25CD-4185-A65D-C9B21F289EEE}" presName="accent_3" presStyleCnt="0"/>
      <dgm:spPr/>
    </dgm:pt>
    <dgm:pt modelId="{BB474ACF-6BEC-4F6C-962E-92F1FA282F02}" type="pres">
      <dgm:prSet presAssocID="{45142B48-25CD-4185-A65D-C9B21F289EEE}" presName="accentRepeatNode" presStyleLbl="solidFgAcc1" presStyleIdx="2" presStyleCnt="5"/>
      <dgm:spPr/>
    </dgm:pt>
    <dgm:pt modelId="{9F050539-9948-4B44-BA8C-6D49312D397E}" type="pres">
      <dgm:prSet presAssocID="{CEEA02FD-AFFA-43DA-8B3F-4F78FAA60FD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41F57-26B7-4459-BC58-1A3B402AC664}" type="pres">
      <dgm:prSet presAssocID="{CEEA02FD-AFFA-43DA-8B3F-4F78FAA60FD1}" presName="accent_4" presStyleCnt="0"/>
      <dgm:spPr/>
    </dgm:pt>
    <dgm:pt modelId="{8464EFD0-FCEE-44B2-9B27-45B9D139D0C6}" type="pres">
      <dgm:prSet presAssocID="{CEEA02FD-AFFA-43DA-8B3F-4F78FAA60FD1}" presName="accentRepeatNode" presStyleLbl="solidFgAcc1" presStyleIdx="3" presStyleCnt="5"/>
      <dgm:spPr/>
    </dgm:pt>
    <dgm:pt modelId="{9D85D511-163C-464D-8695-0B382C316578}" type="pres">
      <dgm:prSet presAssocID="{9C3D6419-BE15-4EF7-A859-614D7EA7CF34}" presName="text_5" presStyleLbl="node1" presStyleIdx="4" presStyleCnt="5" custScaleY="147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689A7-86A1-440F-9C7E-ACB07CD02037}" type="pres">
      <dgm:prSet presAssocID="{9C3D6419-BE15-4EF7-A859-614D7EA7CF34}" presName="accent_5" presStyleCnt="0"/>
      <dgm:spPr/>
    </dgm:pt>
    <dgm:pt modelId="{20170638-36D2-4BD9-A2F0-374AC54AA355}" type="pres">
      <dgm:prSet presAssocID="{9C3D6419-BE15-4EF7-A859-614D7EA7CF34}" presName="accentRepeatNode" presStyleLbl="solidFgAcc1" presStyleIdx="4" presStyleCnt="5"/>
      <dgm:spPr/>
    </dgm:pt>
  </dgm:ptLst>
  <dgm:cxnLst>
    <dgm:cxn modelId="{414C6B2C-7E7A-4CC6-BDE8-67D7DB1DEF40}" srcId="{39B9E86B-EB0D-4193-944C-15D31EEF1FF8}" destId="{45142B48-25CD-4185-A65D-C9B21F289EEE}" srcOrd="2" destOrd="0" parTransId="{EE268263-D06C-42EC-83BA-335D4BCA94B3}" sibTransId="{97531699-EA4F-4929-96EF-5276F3C9B8DC}"/>
    <dgm:cxn modelId="{9F940AE8-CA93-409D-9651-F84A3EF0ED12}" type="presOf" srcId="{CEEA02FD-AFFA-43DA-8B3F-4F78FAA60FD1}" destId="{9F050539-9948-4B44-BA8C-6D49312D397E}" srcOrd="0" destOrd="0" presId="urn:microsoft.com/office/officeart/2008/layout/VerticalCurvedList"/>
    <dgm:cxn modelId="{BB187FCB-858D-4A3E-86DA-401D318BA035}" type="presOf" srcId="{9C3D6419-BE15-4EF7-A859-614D7EA7CF34}" destId="{9D85D511-163C-464D-8695-0B382C316578}" srcOrd="0" destOrd="0" presId="urn:microsoft.com/office/officeart/2008/layout/VerticalCurvedList"/>
    <dgm:cxn modelId="{CA06C5C5-D3FA-477F-A437-A4CD77976496}" srcId="{39B9E86B-EB0D-4193-944C-15D31EEF1FF8}" destId="{EF299E6E-A373-48FA-846F-1BFEA459DA27}" srcOrd="0" destOrd="0" parTransId="{91E491AB-5949-45A3-B8DE-A0E480D16E19}" sibTransId="{A0D683D9-1FD1-4938-88EB-1D20E35414C1}"/>
    <dgm:cxn modelId="{35629F18-6338-4F1D-9ABF-ABBD459862E2}" type="presOf" srcId="{CAD41E72-FE7F-421B-9078-8B28B7334109}" destId="{E4AC6C4E-7E29-465F-A2D1-E6988B1BF81A}" srcOrd="0" destOrd="0" presId="urn:microsoft.com/office/officeart/2008/layout/VerticalCurvedList"/>
    <dgm:cxn modelId="{3AAC0AC9-5772-4025-96B2-120398A7229B}" type="presOf" srcId="{A0D683D9-1FD1-4938-88EB-1D20E35414C1}" destId="{6462EC47-F9CB-498C-B7F2-F8FFC2B53E47}" srcOrd="0" destOrd="0" presId="urn:microsoft.com/office/officeart/2008/layout/VerticalCurvedList"/>
    <dgm:cxn modelId="{1868D331-254C-4BB1-8F0C-C4E0D4C8E4C7}" srcId="{39B9E86B-EB0D-4193-944C-15D31EEF1FF8}" destId="{9C3D6419-BE15-4EF7-A859-614D7EA7CF34}" srcOrd="4" destOrd="0" parTransId="{A44C0625-C35A-4E6F-BF75-9684C57947F9}" sibTransId="{2786A2C7-661B-4C60-8B79-C62F87548A5C}"/>
    <dgm:cxn modelId="{5B2597AF-2FA5-4085-87D6-B282CC597FF0}" type="presOf" srcId="{39B9E86B-EB0D-4193-944C-15D31EEF1FF8}" destId="{93BD8A49-E0EE-4FAD-AFD9-0FB7B8740853}" srcOrd="0" destOrd="0" presId="urn:microsoft.com/office/officeart/2008/layout/VerticalCurvedList"/>
    <dgm:cxn modelId="{1BD2B516-B63B-4758-90A1-7D362C0BD4D6}" type="presOf" srcId="{45142B48-25CD-4185-A65D-C9B21F289EEE}" destId="{41FBFE16-59A3-41E2-8327-C63EA2EBE6C3}" srcOrd="0" destOrd="0" presId="urn:microsoft.com/office/officeart/2008/layout/VerticalCurvedList"/>
    <dgm:cxn modelId="{1A7CF410-2BFE-4A66-A9AD-67C1370A40C7}" srcId="{39B9E86B-EB0D-4193-944C-15D31EEF1FF8}" destId="{CEEA02FD-AFFA-43DA-8B3F-4F78FAA60FD1}" srcOrd="3" destOrd="0" parTransId="{E560546A-4BC1-4628-8AC2-3E73DE5BCDDA}" sibTransId="{19334AF7-9674-42D2-A27A-A6B70EC775DF}"/>
    <dgm:cxn modelId="{76A8CE48-2C32-4693-AC46-BFE59F4E551C}" srcId="{39B9E86B-EB0D-4193-944C-15D31EEF1FF8}" destId="{CAD41E72-FE7F-421B-9078-8B28B7334109}" srcOrd="1" destOrd="0" parTransId="{B40B2F74-4E28-4725-A50C-63560055A432}" sibTransId="{E6E12B40-FC05-452F-A387-1E76DED874A5}"/>
    <dgm:cxn modelId="{82E0D62F-68EB-45A6-A8E3-9C4CFD1E9B76}" type="presOf" srcId="{EF299E6E-A373-48FA-846F-1BFEA459DA27}" destId="{A9ABFF73-10DC-456C-B078-4EC20429FCCB}" srcOrd="0" destOrd="0" presId="urn:microsoft.com/office/officeart/2008/layout/VerticalCurvedList"/>
    <dgm:cxn modelId="{9FF69510-ED11-4A9B-A3E3-657A0D9EA1E6}" type="presParOf" srcId="{93BD8A49-E0EE-4FAD-AFD9-0FB7B8740853}" destId="{7B81DA84-FC76-4790-831A-6850E39C7A4F}" srcOrd="0" destOrd="0" presId="urn:microsoft.com/office/officeart/2008/layout/VerticalCurvedList"/>
    <dgm:cxn modelId="{65957D38-20E7-44F5-AC65-DFB3DD8EE173}" type="presParOf" srcId="{7B81DA84-FC76-4790-831A-6850E39C7A4F}" destId="{7E4E43A1-6E90-4B2C-B211-CFF40CB7D1B9}" srcOrd="0" destOrd="0" presId="urn:microsoft.com/office/officeart/2008/layout/VerticalCurvedList"/>
    <dgm:cxn modelId="{10B52A0B-019C-4D0C-96C1-73B7C5265E96}" type="presParOf" srcId="{7E4E43A1-6E90-4B2C-B211-CFF40CB7D1B9}" destId="{48F3DFFC-C7EF-4697-A3BB-E6029113D9FC}" srcOrd="0" destOrd="0" presId="urn:microsoft.com/office/officeart/2008/layout/VerticalCurvedList"/>
    <dgm:cxn modelId="{C671176C-BB66-4260-AEEA-7E6EA432E08C}" type="presParOf" srcId="{7E4E43A1-6E90-4B2C-B211-CFF40CB7D1B9}" destId="{6462EC47-F9CB-498C-B7F2-F8FFC2B53E47}" srcOrd="1" destOrd="0" presId="urn:microsoft.com/office/officeart/2008/layout/VerticalCurvedList"/>
    <dgm:cxn modelId="{F0100D3A-E200-46E3-9BC3-F74C76C8087E}" type="presParOf" srcId="{7E4E43A1-6E90-4B2C-B211-CFF40CB7D1B9}" destId="{BFCE729A-72BF-436A-AAED-2D586DBD0D7A}" srcOrd="2" destOrd="0" presId="urn:microsoft.com/office/officeart/2008/layout/VerticalCurvedList"/>
    <dgm:cxn modelId="{247A8B53-C6D8-464C-AD26-0AA1115661E8}" type="presParOf" srcId="{7E4E43A1-6E90-4B2C-B211-CFF40CB7D1B9}" destId="{FDDA4904-174F-42C6-BDC9-DF3C9ACF9D36}" srcOrd="3" destOrd="0" presId="urn:microsoft.com/office/officeart/2008/layout/VerticalCurvedList"/>
    <dgm:cxn modelId="{E5163420-0D67-40A3-AE64-7E28F855E3E1}" type="presParOf" srcId="{7B81DA84-FC76-4790-831A-6850E39C7A4F}" destId="{A9ABFF73-10DC-456C-B078-4EC20429FCCB}" srcOrd="1" destOrd="0" presId="urn:microsoft.com/office/officeart/2008/layout/VerticalCurvedList"/>
    <dgm:cxn modelId="{20516115-3497-4823-994B-5A1F044E35C8}" type="presParOf" srcId="{7B81DA84-FC76-4790-831A-6850E39C7A4F}" destId="{0D856DB4-C7F2-439D-B335-1054FE863325}" srcOrd="2" destOrd="0" presId="urn:microsoft.com/office/officeart/2008/layout/VerticalCurvedList"/>
    <dgm:cxn modelId="{7A2BDE91-EAB9-44A3-BBF9-36BC47D7381E}" type="presParOf" srcId="{0D856DB4-C7F2-439D-B335-1054FE863325}" destId="{358AF3FD-BA62-4F2E-B554-BA0E3A6A877A}" srcOrd="0" destOrd="0" presId="urn:microsoft.com/office/officeart/2008/layout/VerticalCurvedList"/>
    <dgm:cxn modelId="{68C692A6-EE64-45DC-9C08-E0041A10813A}" type="presParOf" srcId="{7B81DA84-FC76-4790-831A-6850E39C7A4F}" destId="{E4AC6C4E-7E29-465F-A2D1-E6988B1BF81A}" srcOrd="3" destOrd="0" presId="urn:microsoft.com/office/officeart/2008/layout/VerticalCurvedList"/>
    <dgm:cxn modelId="{DADA886C-D513-43E5-B48B-B4ED510B0C70}" type="presParOf" srcId="{7B81DA84-FC76-4790-831A-6850E39C7A4F}" destId="{D3F71E79-54E4-4CAD-B844-8492BBA99D45}" srcOrd="4" destOrd="0" presId="urn:microsoft.com/office/officeart/2008/layout/VerticalCurvedList"/>
    <dgm:cxn modelId="{60D7A03E-9E0B-44E3-8644-18859109B3F4}" type="presParOf" srcId="{D3F71E79-54E4-4CAD-B844-8492BBA99D45}" destId="{A4BA79D4-A618-4503-9791-702805C5ED38}" srcOrd="0" destOrd="0" presId="urn:microsoft.com/office/officeart/2008/layout/VerticalCurvedList"/>
    <dgm:cxn modelId="{15844339-8221-4679-BBC5-C482E5F4D943}" type="presParOf" srcId="{7B81DA84-FC76-4790-831A-6850E39C7A4F}" destId="{41FBFE16-59A3-41E2-8327-C63EA2EBE6C3}" srcOrd="5" destOrd="0" presId="urn:microsoft.com/office/officeart/2008/layout/VerticalCurvedList"/>
    <dgm:cxn modelId="{66F271BE-A790-4BED-A113-8025D5F78E48}" type="presParOf" srcId="{7B81DA84-FC76-4790-831A-6850E39C7A4F}" destId="{82C2CBB6-E726-4621-9439-E20D488021F5}" srcOrd="6" destOrd="0" presId="urn:microsoft.com/office/officeart/2008/layout/VerticalCurvedList"/>
    <dgm:cxn modelId="{2D1DF982-820B-40ED-A3A5-00C782A02E26}" type="presParOf" srcId="{82C2CBB6-E726-4621-9439-E20D488021F5}" destId="{BB474ACF-6BEC-4F6C-962E-92F1FA282F02}" srcOrd="0" destOrd="0" presId="urn:microsoft.com/office/officeart/2008/layout/VerticalCurvedList"/>
    <dgm:cxn modelId="{E6C63AAC-5D92-4224-BDF8-F15810EA573F}" type="presParOf" srcId="{7B81DA84-FC76-4790-831A-6850E39C7A4F}" destId="{9F050539-9948-4B44-BA8C-6D49312D397E}" srcOrd="7" destOrd="0" presId="urn:microsoft.com/office/officeart/2008/layout/VerticalCurvedList"/>
    <dgm:cxn modelId="{D702B707-1AF9-4494-8B9D-3243A4AA3213}" type="presParOf" srcId="{7B81DA84-FC76-4790-831A-6850E39C7A4F}" destId="{3A841F57-26B7-4459-BC58-1A3B402AC664}" srcOrd="8" destOrd="0" presId="urn:microsoft.com/office/officeart/2008/layout/VerticalCurvedList"/>
    <dgm:cxn modelId="{A89E3652-F140-4F54-B58B-FB8B96279147}" type="presParOf" srcId="{3A841F57-26B7-4459-BC58-1A3B402AC664}" destId="{8464EFD0-FCEE-44B2-9B27-45B9D139D0C6}" srcOrd="0" destOrd="0" presId="urn:microsoft.com/office/officeart/2008/layout/VerticalCurvedList"/>
    <dgm:cxn modelId="{2C4C2243-D45D-49FD-B0E1-3E51C550A5A1}" type="presParOf" srcId="{7B81DA84-FC76-4790-831A-6850E39C7A4F}" destId="{9D85D511-163C-464D-8695-0B382C316578}" srcOrd="9" destOrd="0" presId="urn:microsoft.com/office/officeart/2008/layout/VerticalCurvedList"/>
    <dgm:cxn modelId="{387309A4-A85C-4880-A426-5C413A5164C0}" type="presParOf" srcId="{7B81DA84-FC76-4790-831A-6850E39C7A4F}" destId="{006689A7-86A1-440F-9C7E-ACB07CD02037}" srcOrd="10" destOrd="0" presId="urn:microsoft.com/office/officeart/2008/layout/VerticalCurvedList"/>
    <dgm:cxn modelId="{29F4923F-35CD-4BA1-8F48-578CC1ECE188}" type="presParOf" srcId="{006689A7-86A1-440F-9C7E-ACB07CD02037}" destId="{20170638-36D2-4BD9-A2F0-374AC54AA3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5EC18-0A4F-4A62-9830-C399A6282BC4}" type="doc">
      <dgm:prSet loTypeId="urn:microsoft.com/office/officeart/2005/8/layout/chevron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D55FCD3-7DAB-4B44-83E4-FD727D91B516}">
      <dgm:prSet phldrT="[Текст]" custT="1"/>
      <dgm:spPr/>
      <dgm:t>
        <a:bodyPr/>
        <a:lstStyle/>
        <a:p>
          <a:r>
            <a:rPr lang="ru-RU" sz="2000" b="1" dirty="0"/>
            <a:t>1</a:t>
          </a:r>
        </a:p>
      </dgm:t>
    </dgm:pt>
    <dgm:pt modelId="{720138B0-B61F-4BD7-9451-FB282EDE25AD}" type="parTrans" cxnId="{D99F031A-E90E-4D6B-BD98-C1E6020DD565}">
      <dgm:prSet/>
      <dgm:spPr/>
      <dgm:t>
        <a:bodyPr/>
        <a:lstStyle/>
        <a:p>
          <a:endParaRPr lang="ru-RU"/>
        </a:p>
      </dgm:t>
    </dgm:pt>
    <dgm:pt modelId="{66581022-C38D-4549-96A9-F0C433B5D02E}" type="sibTrans" cxnId="{D99F031A-E90E-4D6B-BD98-C1E6020DD565}">
      <dgm:prSet/>
      <dgm:spPr/>
      <dgm:t>
        <a:bodyPr/>
        <a:lstStyle/>
        <a:p>
          <a:endParaRPr lang="ru-RU"/>
        </a:p>
      </dgm:t>
    </dgm:pt>
    <dgm:pt modelId="{628DE7EC-0844-41ED-9102-B2EA24C3FA49}">
      <dgm:prSet phldrT="[Текст]" custT="1"/>
      <dgm:spPr/>
      <dgm:t>
        <a:bodyPr/>
        <a:lstStyle/>
        <a:p>
          <a:pPr>
            <a:buNone/>
          </a:pPr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Лесосырьевая база</a:t>
          </a:r>
        </a:p>
      </dgm:t>
    </dgm:pt>
    <dgm:pt modelId="{E93EAB3F-E743-4CC1-95C5-077856180A81}" type="parTrans" cxnId="{81BC5C77-5A3B-411F-B4D1-AD09D0AC8A87}">
      <dgm:prSet/>
      <dgm:spPr/>
      <dgm:t>
        <a:bodyPr/>
        <a:lstStyle/>
        <a:p>
          <a:endParaRPr lang="ru-RU"/>
        </a:p>
      </dgm:t>
    </dgm:pt>
    <dgm:pt modelId="{1490BE37-FE00-4521-9566-5FE13D36602C}" type="sibTrans" cxnId="{81BC5C77-5A3B-411F-B4D1-AD09D0AC8A87}">
      <dgm:prSet/>
      <dgm:spPr/>
      <dgm:t>
        <a:bodyPr/>
        <a:lstStyle/>
        <a:p>
          <a:endParaRPr lang="ru-RU"/>
        </a:p>
      </dgm:t>
    </dgm:pt>
    <dgm:pt modelId="{62A069EE-76E8-44D0-9E2B-15815E168F7E}">
      <dgm:prSet phldrT="[Текст]" custT="1"/>
      <dgm:spPr/>
      <dgm:t>
        <a:bodyPr/>
        <a:lstStyle/>
        <a:p>
          <a:r>
            <a:rPr lang="ru-RU" sz="2000" b="1" dirty="0"/>
            <a:t>4</a:t>
          </a:r>
        </a:p>
      </dgm:t>
    </dgm:pt>
    <dgm:pt modelId="{8A736889-20D1-407E-AC14-A050DE3FCE0A}" type="parTrans" cxnId="{FAA52DBC-E3C6-44DF-B002-6432F339E383}">
      <dgm:prSet/>
      <dgm:spPr/>
      <dgm:t>
        <a:bodyPr/>
        <a:lstStyle/>
        <a:p>
          <a:endParaRPr lang="ru-RU"/>
        </a:p>
      </dgm:t>
    </dgm:pt>
    <dgm:pt modelId="{CD43224E-8CD3-4FA3-AD47-6EB60A6C84BD}" type="sibTrans" cxnId="{FAA52DBC-E3C6-44DF-B002-6432F339E383}">
      <dgm:prSet/>
      <dgm:spPr/>
      <dgm:t>
        <a:bodyPr/>
        <a:lstStyle/>
        <a:p>
          <a:endParaRPr lang="ru-RU"/>
        </a:p>
      </dgm:t>
    </dgm:pt>
    <dgm:pt modelId="{986027C3-38D4-49FA-88A4-FD21997B8737}">
      <dgm:prSet phldrT="[Текст]" custT="1"/>
      <dgm:spPr/>
      <dgm:t>
        <a:bodyPr/>
        <a:lstStyle/>
        <a:p>
          <a:pPr marL="0" marR="0" lvl="1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Природные ресурсы</a:t>
          </a:r>
        </a:p>
      </dgm:t>
    </dgm:pt>
    <dgm:pt modelId="{08CDE13A-B877-4EB7-B456-21DD9B2A2B57}" type="parTrans" cxnId="{7BBCF1A3-2381-4F55-940B-3A6449E164A0}">
      <dgm:prSet/>
      <dgm:spPr/>
      <dgm:t>
        <a:bodyPr/>
        <a:lstStyle/>
        <a:p>
          <a:endParaRPr lang="ru-RU"/>
        </a:p>
      </dgm:t>
    </dgm:pt>
    <dgm:pt modelId="{EE5B2C00-E640-4515-88E0-010D57ED92C4}" type="sibTrans" cxnId="{7BBCF1A3-2381-4F55-940B-3A6449E164A0}">
      <dgm:prSet/>
      <dgm:spPr/>
      <dgm:t>
        <a:bodyPr/>
        <a:lstStyle/>
        <a:p>
          <a:endParaRPr lang="ru-RU"/>
        </a:p>
      </dgm:t>
    </dgm:pt>
    <dgm:pt modelId="{2BAE3081-C7B7-4D06-B869-E79AFC8856CC}">
      <dgm:prSet custT="1"/>
      <dgm:spPr/>
      <dgm:t>
        <a:bodyPr/>
        <a:lstStyle/>
        <a:p>
          <a:r>
            <a:rPr lang="ru-RU" sz="2000" b="1" dirty="0"/>
            <a:t>3</a:t>
          </a:r>
        </a:p>
      </dgm:t>
    </dgm:pt>
    <dgm:pt modelId="{8EDF593D-82F3-41E3-89EA-C2FF45823A4C}" type="parTrans" cxnId="{B904E9DF-7F64-4720-A042-BFE41285C5A7}">
      <dgm:prSet/>
      <dgm:spPr/>
      <dgm:t>
        <a:bodyPr/>
        <a:lstStyle/>
        <a:p>
          <a:endParaRPr lang="ru-RU"/>
        </a:p>
      </dgm:t>
    </dgm:pt>
    <dgm:pt modelId="{7F93DC84-E189-43F0-9494-FB6E4725D840}" type="sibTrans" cxnId="{B904E9DF-7F64-4720-A042-BFE41285C5A7}">
      <dgm:prSet/>
      <dgm:spPr/>
      <dgm:t>
        <a:bodyPr/>
        <a:lstStyle/>
        <a:p>
          <a:endParaRPr lang="ru-RU"/>
        </a:p>
      </dgm:t>
    </dgm:pt>
    <dgm:pt modelId="{0184528F-BB4B-447D-A6DB-3D1257125B2A}">
      <dgm:prSet custT="1"/>
      <dgm:spPr/>
      <dgm:t>
        <a:bodyPr/>
        <a:lstStyle/>
        <a:p>
          <a:r>
            <a:rPr lang="ru-RU" sz="2000" b="1" dirty="0"/>
            <a:t>5</a:t>
          </a:r>
        </a:p>
      </dgm:t>
    </dgm:pt>
    <dgm:pt modelId="{B000220D-459D-4540-94B5-23BA0AD0C3FD}" type="parTrans" cxnId="{8566AEDD-22A0-414E-AE1E-3705276FC5BD}">
      <dgm:prSet/>
      <dgm:spPr/>
      <dgm:t>
        <a:bodyPr/>
        <a:lstStyle/>
        <a:p>
          <a:endParaRPr lang="ru-RU"/>
        </a:p>
      </dgm:t>
    </dgm:pt>
    <dgm:pt modelId="{E695F1B2-D4D2-45CC-A7EA-50371B255014}" type="sibTrans" cxnId="{8566AEDD-22A0-414E-AE1E-3705276FC5BD}">
      <dgm:prSet/>
      <dgm:spPr/>
      <dgm:t>
        <a:bodyPr/>
        <a:lstStyle/>
        <a:p>
          <a:endParaRPr lang="ru-RU"/>
        </a:p>
      </dgm:t>
    </dgm:pt>
    <dgm:pt modelId="{21757D90-AE6A-4A73-B83A-BADAD684E814}">
      <dgm:prSet custT="1"/>
      <dgm:spPr/>
      <dgm:t>
        <a:bodyPr/>
        <a:lstStyle/>
        <a:p>
          <a:pPr>
            <a:buNone/>
          </a:pPr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Кадровый потенциал</a:t>
          </a:r>
        </a:p>
      </dgm:t>
    </dgm:pt>
    <dgm:pt modelId="{3872E19A-78B5-4289-BA8B-FAFB024DDE8D}" type="parTrans" cxnId="{8C1AF367-A059-4E2E-A830-97854BDA7E65}">
      <dgm:prSet/>
      <dgm:spPr/>
      <dgm:t>
        <a:bodyPr/>
        <a:lstStyle/>
        <a:p>
          <a:endParaRPr lang="ru-RU"/>
        </a:p>
      </dgm:t>
    </dgm:pt>
    <dgm:pt modelId="{286F62FB-D8F1-4536-8C75-CD84DE84AB43}" type="sibTrans" cxnId="{8C1AF367-A059-4E2E-A830-97854BDA7E65}">
      <dgm:prSet/>
      <dgm:spPr/>
      <dgm:t>
        <a:bodyPr/>
        <a:lstStyle/>
        <a:p>
          <a:endParaRPr lang="ru-RU"/>
        </a:p>
      </dgm:t>
    </dgm:pt>
    <dgm:pt modelId="{3B92028B-1FA2-4192-ACCC-7A88F9A749B2}">
      <dgm:prSet custT="1"/>
      <dgm:spPr/>
      <dgm:t>
        <a:bodyPr/>
        <a:lstStyle/>
        <a:p>
          <a:pPr marL="0" indent="0">
            <a:buNone/>
          </a:pPr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Свободные инвестиционные площадки </a:t>
          </a:r>
        </a:p>
      </dgm:t>
    </dgm:pt>
    <dgm:pt modelId="{43983934-B38F-4847-8694-D37F7EED7C26}" type="parTrans" cxnId="{3777C72B-CC83-4FC8-B97A-E464A30BC0A7}">
      <dgm:prSet/>
      <dgm:spPr/>
      <dgm:t>
        <a:bodyPr/>
        <a:lstStyle/>
        <a:p>
          <a:endParaRPr lang="ru-RU"/>
        </a:p>
      </dgm:t>
    </dgm:pt>
    <dgm:pt modelId="{0F658897-05A0-4878-8D52-F0A5F865055D}" type="sibTrans" cxnId="{3777C72B-CC83-4FC8-B97A-E464A30BC0A7}">
      <dgm:prSet/>
      <dgm:spPr/>
      <dgm:t>
        <a:bodyPr/>
        <a:lstStyle/>
        <a:p>
          <a:endParaRPr lang="ru-RU"/>
        </a:p>
      </dgm:t>
    </dgm:pt>
    <dgm:pt modelId="{1CADBD4F-A99A-4D14-AF30-E4FDB8A6AC54}">
      <dgm:prSet custT="1"/>
      <dgm:spPr/>
      <dgm:t>
        <a:bodyPr/>
        <a:lstStyle/>
        <a:p>
          <a:r>
            <a:rPr lang="ru-RU" sz="2000" b="1" dirty="0"/>
            <a:t>2</a:t>
          </a:r>
        </a:p>
      </dgm:t>
    </dgm:pt>
    <dgm:pt modelId="{28A07ABA-7448-4FA4-810F-0DA9538ED1FD}" type="parTrans" cxnId="{97E593F2-FB69-4BCC-B08A-F802D55D9479}">
      <dgm:prSet/>
      <dgm:spPr/>
      <dgm:t>
        <a:bodyPr/>
        <a:lstStyle/>
        <a:p>
          <a:endParaRPr lang="ru-RU"/>
        </a:p>
      </dgm:t>
    </dgm:pt>
    <dgm:pt modelId="{790A99E7-C307-4A9E-864E-7BBCAADC0203}" type="sibTrans" cxnId="{97E593F2-FB69-4BCC-B08A-F802D55D9479}">
      <dgm:prSet/>
      <dgm:spPr/>
      <dgm:t>
        <a:bodyPr/>
        <a:lstStyle/>
        <a:p>
          <a:endParaRPr lang="ru-RU"/>
        </a:p>
      </dgm:t>
    </dgm:pt>
    <dgm:pt modelId="{7AE04334-CE64-4687-86E3-BD54EE8B9F88}">
      <dgm:prSet custT="1"/>
      <dgm:spPr/>
      <dgm:t>
        <a:bodyPr/>
        <a:lstStyle/>
        <a:p>
          <a:pPr>
            <a:buNone/>
          </a:pPr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Железнодорожное сообщение</a:t>
          </a:r>
        </a:p>
      </dgm:t>
    </dgm:pt>
    <dgm:pt modelId="{1648182D-9492-43CA-8BDD-89263A07774F}" type="parTrans" cxnId="{34DDB071-7D34-42E9-A799-AE28EA40D574}">
      <dgm:prSet/>
      <dgm:spPr/>
      <dgm:t>
        <a:bodyPr/>
        <a:lstStyle/>
        <a:p>
          <a:endParaRPr lang="ru-RU"/>
        </a:p>
      </dgm:t>
    </dgm:pt>
    <dgm:pt modelId="{B03E1EAD-5F0A-4DE6-AFBA-49523F5F9C2A}" type="sibTrans" cxnId="{34DDB071-7D34-42E9-A799-AE28EA40D574}">
      <dgm:prSet/>
      <dgm:spPr/>
      <dgm:t>
        <a:bodyPr/>
        <a:lstStyle/>
        <a:p>
          <a:endParaRPr lang="ru-RU"/>
        </a:p>
      </dgm:t>
    </dgm:pt>
    <dgm:pt modelId="{825E789A-2139-4107-B6F3-32E18331A08A}" type="pres">
      <dgm:prSet presAssocID="{2D95EC18-0A4F-4A62-9830-C399A6282B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233AAF-532B-4E73-BE1A-F37927547FD4}" type="pres">
      <dgm:prSet presAssocID="{4D55FCD3-7DAB-4B44-83E4-FD727D91B516}" presName="composite" presStyleCnt="0"/>
      <dgm:spPr/>
    </dgm:pt>
    <dgm:pt modelId="{A880E1FD-ACA3-4471-A08C-5A3A5CCFDA47}" type="pres">
      <dgm:prSet presAssocID="{4D55FCD3-7DAB-4B44-83E4-FD727D91B51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5A856-A2FE-4670-95C8-5BB2CB651999}" type="pres">
      <dgm:prSet presAssocID="{4D55FCD3-7DAB-4B44-83E4-FD727D91B51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143D5-2383-4E41-9FE4-B3024AB90C77}" type="pres">
      <dgm:prSet presAssocID="{66581022-C38D-4549-96A9-F0C433B5D02E}" presName="sp" presStyleCnt="0"/>
      <dgm:spPr/>
    </dgm:pt>
    <dgm:pt modelId="{EFD62185-F77A-4CA6-AA65-C2F29E147C8B}" type="pres">
      <dgm:prSet presAssocID="{1CADBD4F-A99A-4D14-AF30-E4FDB8A6AC54}" presName="composite" presStyleCnt="0"/>
      <dgm:spPr/>
    </dgm:pt>
    <dgm:pt modelId="{1180FD6F-F048-4730-B6DB-BA07B1CFFCF2}" type="pres">
      <dgm:prSet presAssocID="{1CADBD4F-A99A-4D14-AF30-E4FDB8A6AC5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A6A36-AF66-4C36-8287-3D7CD4228365}" type="pres">
      <dgm:prSet presAssocID="{1CADBD4F-A99A-4D14-AF30-E4FDB8A6AC5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B5F6C-153E-401D-A863-2322E63E7068}" type="pres">
      <dgm:prSet presAssocID="{790A99E7-C307-4A9E-864E-7BBCAADC0203}" presName="sp" presStyleCnt="0"/>
      <dgm:spPr/>
    </dgm:pt>
    <dgm:pt modelId="{2D55544C-AC5B-49EA-85F7-6740EA60FE01}" type="pres">
      <dgm:prSet presAssocID="{2BAE3081-C7B7-4D06-B869-E79AFC8856CC}" presName="composite" presStyleCnt="0"/>
      <dgm:spPr/>
    </dgm:pt>
    <dgm:pt modelId="{78A7982D-45D3-40EF-BCE0-883E12B9B40C}" type="pres">
      <dgm:prSet presAssocID="{2BAE3081-C7B7-4D06-B869-E79AFC8856C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2CF16-6399-4C76-9D7A-F9594EAEDCA3}" type="pres">
      <dgm:prSet presAssocID="{2BAE3081-C7B7-4D06-B869-E79AFC8856C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2B5F0-3E55-4B76-8FE0-2661AEEF8176}" type="pres">
      <dgm:prSet presAssocID="{7F93DC84-E189-43F0-9494-FB6E4725D840}" presName="sp" presStyleCnt="0"/>
      <dgm:spPr/>
    </dgm:pt>
    <dgm:pt modelId="{81847116-75F4-46A7-BF96-57655F5B0E02}" type="pres">
      <dgm:prSet presAssocID="{62A069EE-76E8-44D0-9E2B-15815E168F7E}" presName="composite" presStyleCnt="0"/>
      <dgm:spPr/>
    </dgm:pt>
    <dgm:pt modelId="{3FEC5A65-BF22-456F-8A3C-CAF53D2AEC3C}" type="pres">
      <dgm:prSet presAssocID="{62A069EE-76E8-44D0-9E2B-15815E168F7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F99B3-D678-420E-9222-622FE4189DFB}" type="pres">
      <dgm:prSet presAssocID="{62A069EE-76E8-44D0-9E2B-15815E168F7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8E8EF-28A0-482B-A3BD-F70522D9A451}" type="pres">
      <dgm:prSet presAssocID="{CD43224E-8CD3-4FA3-AD47-6EB60A6C84BD}" presName="sp" presStyleCnt="0"/>
      <dgm:spPr/>
    </dgm:pt>
    <dgm:pt modelId="{0F60EAD2-CF02-4071-99A2-2F60570D29D4}" type="pres">
      <dgm:prSet presAssocID="{0184528F-BB4B-447D-A6DB-3D1257125B2A}" presName="composite" presStyleCnt="0"/>
      <dgm:spPr/>
    </dgm:pt>
    <dgm:pt modelId="{C3E07E52-6583-4FD5-84E7-2E650876328F}" type="pres">
      <dgm:prSet presAssocID="{0184528F-BB4B-447D-A6DB-3D1257125B2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EFE0A-03F5-46AD-810E-6C19E2B5DEBB}" type="pres">
      <dgm:prSet presAssocID="{0184528F-BB4B-447D-A6DB-3D1257125B2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E593F2-FB69-4BCC-B08A-F802D55D9479}" srcId="{2D95EC18-0A4F-4A62-9830-C399A6282BC4}" destId="{1CADBD4F-A99A-4D14-AF30-E4FDB8A6AC54}" srcOrd="1" destOrd="0" parTransId="{28A07ABA-7448-4FA4-810F-0DA9538ED1FD}" sibTransId="{790A99E7-C307-4A9E-864E-7BBCAADC0203}"/>
    <dgm:cxn modelId="{FAA52DBC-E3C6-44DF-B002-6432F339E383}" srcId="{2D95EC18-0A4F-4A62-9830-C399A6282BC4}" destId="{62A069EE-76E8-44D0-9E2B-15815E168F7E}" srcOrd="3" destOrd="0" parTransId="{8A736889-20D1-407E-AC14-A050DE3FCE0A}" sibTransId="{CD43224E-8CD3-4FA3-AD47-6EB60A6C84BD}"/>
    <dgm:cxn modelId="{904292F0-A047-4E5D-A80E-C5D32BFB3EF5}" type="presOf" srcId="{0184528F-BB4B-447D-A6DB-3D1257125B2A}" destId="{C3E07E52-6583-4FD5-84E7-2E650876328F}" srcOrd="0" destOrd="0" presId="urn:microsoft.com/office/officeart/2005/8/layout/chevron2"/>
    <dgm:cxn modelId="{7BBCF1A3-2381-4F55-940B-3A6449E164A0}" srcId="{62A069EE-76E8-44D0-9E2B-15815E168F7E}" destId="{986027C3-38D4-49FA-88A4-FD21997B8737}" srcOrd="0" destOrd="0" parTransId="{08CDE13A-B877-4EB7-B456-21DD9B2A2B57}" sibTransId="{EE5B2C00-E640-4515-88E0-010D57ED92C4}"/>
    <dgm:cxn modelId="{15AF0FC4-2B6D-4A16-ACD3-730BEA3CD8AC}" type="presOf" srcId="{2D95EC18-0A4F-4A62-9830-C399A6282BC4}" destId="{825E789A-2139-4107-B6F3-32E18331A08A}" srcOrd="0" destOrd="0" presId="urn:microsoft.com/office/officeart/2005/8/layout/chevron2"/>
    <dgm:cxn modelId="{DC4B17E2-7BA9-4187-AAF1-7B6C82B53DDA}" type="presOf" srcId="{2BAE3081-C7B7-4D06-B869-E79AFC8856CC}" destId="{78A7982D-45D3-40EF-BCE0-883E12B9B40C}" srcOrd="0" destOrd="0" presId="urn:microsoft.com/office/officeart/2005/8/layout/chevron2"/>
    <dgm:cxn modelId="{B904E9DF-7F64-4720-A042-BFE41285C5A7}" srcId="{2D95EC18-0A4F-4A62-9830-C399A6282BC4}" destId="{2BAE3081-C7B7-4D06-B869-E79AFC8856CC}" srcOrd="2" destOrd="0" parTransId="{8EDF593D-82F3-41E3-89EA-C2FF45823A4C}" sibTransId="{7F93DC84-E189-43F0-9494-FB6E4725D840}"/>
    <dgm:cxn modelId="{D4EA2C83-3403-4EEA-84C4-30177331AFB3}" type="presOf" srcId="{628DE7EC-0844-41ED-9102-B2EA24C3FA49}" destId="{2C05A856-A2FE-4670-95C8-5BB2CB651999}" srcOrd="0" destOrd="0" presId="urn:microsoft.com/office/officeart/2005/8/layout/chevron2"/>
    <dgm:cxn modelId="{34DDB071-7D34-42E9-A799-AE28EA40D574}" srcId="{1CADBD4F-A99A-4D14-AF30-E4FDB8A6AC54}" destId="{7AE04334-CE64-4687-86E3-BD54EE8B9F88}" srcOrd="0" destOrd="0" parTransId="{1648182D-9492-43CA-8BDD-89263A07774F}" sibTransId="{B03E1EAD-5F0A-4DE6-AFBA-49523F5F9C2A}"/>
    <dgm:cxn modelId="{AFBBC9FC-7EDB-4141-BFD7-3D715DAED8D3}" type="presOf" srcId="{1CADBD4F-A99A-4D14-AF30-E4FDB8A6AC54}" destId="{1180FD6F-F048-4730-B6DB-BA07B1CFFCF2}" srcOrd="0" destOrd="0" presId="urn:microsoft.com/office/officeart/2005/8/layout/chevron2"/>
    <dgm:cxn modelId="{B5AEB461-B23B-4235-B5DE-45EDB1B1514F}" type="presOf" srcId="{62A069EE-76E8-44D0-9E2B-15815E168F7E}" destId="{3FEC5A65-BF22-456F-8A3C-CAF53D2AEC3C}" srcOrd="0" destOrd="0" presId="urn:microsoft.com/office/officeart/2005/8/layout/chevron2"/>
    <dgm:cxn modelId="{10D84D27-7AFD-4953-929E-10A00AE23D0B}" type="presOf" srcId="{7AE04334-CE64-4687-86E3-BD54EE8B9F88}" destId="{6FCA6A36-AF66-4C36-8287-3D7CD4228365}" srcOrd="0" destOrd="0" presId="urn:microsoft.com/office/officeart/2005/8/layout/chevron2"/>
    <dgm:cxn modelId="{8C1AF367-A059-4E2E-A830-97854BDA7E65}" srcId="{2BAE3081-C7B7-4D06-B869-E79AFC8856CC}" destId="{21757D90-AE6A-4A73-B83A-BADAD684E814}" srcOrd="0" destOrd="0" parTransId="{3872E19A-78B5-4289-BA8B-FAFB024DDE8D}" sibTransId="{286F62FB-D8F1-4536-8C75-CD84DE84AB43}"/>
    <dgm:cxn modelId="{43399FDD-656E-4704-A5F9-D4CDA2843005}" type="presOf" srcId="{986027C3-38D4-49FA-88A4-FD21997B8737}" destId="{2A3F99B3-D678-420E-9222-622FE4189DFB}" srcOrd="0" destOrd="0" presId="urn:microsoft.com/office/officeart/2005/8/layout/chevron2"/>
    <dgm:cxn modelId="{3777C72B-CC83-4FC8-B97A-E464A30BC0A7}" srcId="{0184528F-BB4B-447D-A6DB-3D1257125B2A}" destId="{3B92028B-1FA2-4192-ACCC-7A88F9A749B2}" srcOrd="0" destOrd="0" parTransId="{43983934-B38F-4847-8694-D37F7EED7C26}" sibTransId="{0F658897-05A0-4878-8D52-F0A5F865055D}"/>
    <dgm:cxn modelId="{8CF21B11-CD00-43FA-8548-15214881B5B9}" type="presOf" srcId="{21757D90-AE6A-4A73-B83A-BADAD684E814}" destId="{9992CF16-6399-4C76-9D7A-F9594EAEDCA3}" srcOrd="0" destOrd="0" presId="urn:microsoft.com/office/officeart/2005/8/layout/chevron2"/>
    <dgm:cxn modelId="{68C505D8-0CBB-4D2B-A52C-9C96B7A0ABBD}" type="presOf" srcId="{3B92028B-1FA2-4192-ACCC-7A88F9A749B2}" destId="{24DEFE0A-03F5-46AD-810E-6C19E2B5DEBB}" srcOrd="0" destOrd="0" presId="urn:microsoft.com/office/officeart/2005/8/layout/chevron2"/>
    <dgm:cxn modelId="{8566AEDD-22A0-414E-AE1E-3705276FC5BD}" srcId="{2D95EC18-0A4F-4A62-9830-C399A6282BC4}" destId="{0184528F-BB4B-447D-A6DB-3D1257125B2A}" srcOrd="4" destOrd="0" parTransId="{B000220D-459D-4540-94B5-23BA0AD0C3FD}" sibTransId="{E695F1B2-D4D2-45CC-A7EA-50371B255014}"/>
    <dgm:cxn modelId="{D99F031A-E90E-4D6B-BD98-C1E6020DD565}" srcId="{2D95EC18-0A4F-4A62-9830-C399A6282BC4}" destId="{4D55FCD3-7DAB-4B44-83E4-FD727D91B516}" srcOrd="0" destOrd="0" parTransId="{720138B0-B61F-4BD7-9451-FB282EDE25AD}" sibTransId="{66581022-C38D-4549-96A9-F0C433B5D02E}"/>
    <dgm:cxn modelId="{092C920C-DB78-4474-AED0-7369E2C6DBEC}" type="presOf" srcId="{4D55FCD3-7DAB-4B44-83E4-FD727D91B516}" destId="{A880E1FD-ACA3-4471-A08C-5A3A5CCFDA47}" srcOrd="0" destOrd="0" presId="urn:microsoft.com/office/officeart/2005/8/layout/chevron2"/>
    <dgm:cxn modelId="{81BC5C77-5A3B-411F-B4D1-AD09D0AC8A87}" srcId="{4D55FCD3-7DAB-4B44-83E4-FD727D91B516}" destId="{628DE7EC-0844-41ED-9102-B2EA24C3FA49}" srcOrd="0" destOrd="0" parTransId="{E93EAB3F-E743-4CC1-95C5-077856180A81}" sibTransId="{1490BE37-FE00-4521-9566-5FE13D36602C}"/>
    <dgm:cxn modelId="{1BF80387-B426-4945-8625-CE991ACE5405}" type="presParOf" srcId="{825E789A-2139-4107-B6F3-32E18331A08A}" destId="{B1233AAF-532B-4E73-BE1A-F37927547FD4}" srcOrd="0" destOrd="0" presId="urn:microsoft.com/office/officeart/2005/8/layout/chevron2"/>
    <dgm:cxn modelId="{600426D4-B294-4B70-9AE4-B04DADAEAC5A}" type="presParOf" srcId="{B1233AAF-532B-4E73-BE1A-F37927547FD4}" destId="{A880E1FD-ACA3-4471-A08C-5A3A5CCFDA47}" srcOrd="0" destOrd="0" presId="urn:microsoft.com/office/officeart/2005/8/layout/chevron2"/>
    <dgm:cxn modelId="{7A3EE085-314C-44C4-B4FE-1D56D56F5606}" type="presParOf" srcId="{B1233AAF-532B-4E73-BE1A-F37927547FD4}" destId="{2C05A856-A2FE-4670-95C8-5BB2CB651999}" srcOrd="1" destOrd="0" presId="urn:microsoft.com/office/officeart/2005/8/layout/chevron2"/>
    <dgm:cxn modelId="{1191ACDE-B61B-4007-BBB9-7B9475F88F4D}" type="presParOf" srcId="{825E789A-2139-4107-B6F3-32E18331A08A}" destId="{F76143D5-2383-4E41-9FE4-B3024AB90C77}" srcOrd="1" destOrd="0" presId="urn:microsoft.com/office/officeart/2005/8/layout/chevron2"/>
    <dgm:cxn modelId="{32D0BD44-3A63-4993-B5A8-AA1A84D46673}" type="presParOf" srcId="{825E789A-2139-4107-B6F3-32E18331A08A}" destId="{EFD62185-F77A-4CA6-AA65-C2F29E147C8B}" srcOrd="2" destOrd="0" presId="urn:microsoft.com/office/officeart/2005/8/layout/chevron2"/>
    <dgm:cxn modelId="{30BF8403-0E8E-4A86-880E-01DC8CB8ED51}" type="presParOf" srcId="{EFD62185-F77A-4CA6-AA65-C2F29E147C8B}" destId="{1180FD6F-F048-4730-B6DB-BA07B1CFFCF2}" srcOrd="0" destOrd="0" presId="urn:microsoft.com/office/officeart/2005/8/layout/chevron2"/>
    <dgm:cxn modelId="{E2129B6B-6E78-47FA-BE39-A228BC05A7A2}" type="presParOf" srcId="{EFD62185-F77A-4CA6-AA65-C2F29E147C8B}" destId="{6FCA6A36-AF66-4C36-8287-3D7CD4228365}" srcOrd="1" destOrd="0" presId="urn:microsoft.com/office/officeart/2005/8/layout/chevron2"/>
    <dgm:cxn modelId="{52F952D7-8198-44B9-AB57-FA2194D458A8}" type="presParOf" srcId="{825E789A-2139-4107-B6F3-32E18331A08A}" destId="{6A4B5F6C-153E-401D-A863-2322E63E7068}" srcOrd="3" destOrd="0" presId="urn:microsoft.com/office/officeart/2005/8/layout/chevron2"/>
    <dgm:cxn modelId="{7E3AB18B-9ED0-4377-9B87-FDB724A179F5}" type="presParOf" srcId="{825E789A-2139-4107-B6F3-32E18331A08A}" destId="{2D55544C-AC5B-49EA-85F7-6740EA60FE01}" srcOrd="4" destOrd="0" presId="urn:microsoft.com/office/officeart/2005/8/layout/chevron2"/>
    <dgm:cxn modelId="{19CA8A42-BEA9-4717-BA42-00A74FD85050}" type="presParOf" srcId="{2D55544C-AC5B-49EA-85F7-6740EA60FE01}" destId="{78A7982D-45D3-40EF-BCE0-883E12B9B40C}" srcOrd="0" destOrd="0" presId="urn:microsoft.com/office/officeart/2005/8/layout/chevron2"/>
    <dgm:cxn modelId="{281DA9D9-FE6B-4337-A9EA-8107AFF85F3A}" type="presParOf" srcId="{2D55544C-AC5B-49EA-85F7-6740EA60FE01}" destId="{9992CF16-6399-4C76-9D7A-F9594EAEDCA3}" srcOrd="1" destOrd="0" presId="urn:microsoft.com/office/officeart/2005/8/layout/chevron2"/>
    <dgm:cxn modelId="{0CABCEFC-B2EF-42F9-A6ED-B20353711C3C}" type="presParOf" srcId="{825E789A-2139-4107-B6F3-32E18331A08A}" destId="{C082B5F0-3E55-4B76-8FE0-2661AEEF8176}" srcOrd="5" destOrd="0" presId="urn:microsoft.com/office/officeart/2005/8/layout/chevron2"/>
    <dgm:cxn modelId="{3244244E-2474-458C-8550-0DF8F2198CF7}" type="presParOf" srcId="{825E789A-2139-4107-B6F3-32E18331A08A}" destId="{81847116-75F4-46A7-BF96-57655F5B0E02}" srcOrd="6" destOrd="0" presId="urn:microsoft.com/office/officeart/2005/8/layout/chevron2"/>
    <dgm:cxn modelId="{735BEDE1-A04C-4FE2-93D3-50318709F8D2}" type="presParOf" srcId="{81847116-75F4-46A7-BF96-57655F5B0E02}" destId="{3FEC5A65-BF22-456F-8A3C-CAF53D2AEC3C}" srcOrd="0" destOrd="0" presId="urn:microsoft.com/office/officeart/2005/8/layout/chevron2"/>
    <dgm:cxn modelId="{E68D1AFD-0146-4E0E-9555-33EB79EBE5FA}" type="presParOf" srcId="{81847116-75F4-46A7-BF96-57655F5B0E02}" destId="{2A3F99B3-D678-420E-9222-622FE4189DFB}" srcOrd="1" destOrd="0" presId="urn:microsoft.com/office/officeart/2005/8/layout/chevron2"/>
    <dgm:cxn modelId="{F2A91668-C1F3-47AF-8EAB-38CCA30A0BD8}" type="presParOf" srcId="{825E789A-2139-4107-B6F3-32E18331A08A}" destId="{E7C8E8EF-28A0-482B-A3BD-F70522D9A451}" srcOrd="7" destOrd="0" presId="urn:microsoft.com/office/officeart/2005/8/layout/chevron2"/>
    <dgm:cxn modelId="{160F9251-8A62-42C1-8EA4-7FB180E119F6}" type="presParOf" srcId="{825E789A-2139-4107-B6F3-32E18331A08A}" destId="{0F60EAD2-CF02-4071-99A2-2F60570D29D4}" srcOrd="8" destOrd="0" presId="urn:microsoft.com/office/officeart/2005/8/layout/chevron2"/>
    <dgm:cxn modelId="{CF94286B-134A-4EE6-8822-B0FDB36CF120}" type="presParOf" srcId="{0F60EAD2-CF02-4071-99A2-2F60570D29D4}" destId="{C3E07E52-6583-4FD5-84E7-2E650876328F}" srcOrd="0" destOrd="0" presId="urn:microsoft.com/office/officeart/2005/8/layout/chevron2"/>
    <dgm:cxn modelId="{F1B12310-FF96-4218-85CD-5CA43F67CEA5}" type="presParOf" srcId="{0F60EAD2-CF02-4071-99A2-2F60570D29D4}" destId="{24DEFE0A-03F5-46AD-810E-6C19E2B5DE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E82C10-54CE-4BCE-AC55-835124F69CD6}" type="doc">
      <dgm:prSet loTypeId="urn:microsoft.com/office/officeart/2005/8/layout/chevron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6A4331A-2FAA-4DD3-B6F3-9442992C549E}">
      <dgm:prSet phldrT="[Текст]" custT="1"/>
      <dgm:spPr/>
      <dgm:t>
        <a:bodyPr/>
        <a:lstStyle/>
        <a:p>
          <a:r>
            <a:rPr lang="ru-RU" sz="2000" b="1" dirty="0"/>
            <a:t>2</a:t>
          </a:r>
        </a:p>
      </dgm:t>
    </dgm:pt>
    <dgm:pt modelId="{1F7C5DB1-EB91-41C8-B4DD-639168D28711}" type="parTrans" cxnId="{81E1BFAB-DC63-44D6-AFD2-284EABBE6920}">
      <dgm:prSet/>
      <dgm:spPr/>
      <dgm:t>
        <a:bodyPr/>
        <a:lstStyle/>
        <a:p>
          <a:endParaRPr lang="ru-RU"/>
        </a:p>
      </dgm:t>
    </dgm:pt>
    <dgm:pt modelId="{4ED9C88A-9854-437D-9CC7-C1629B58EB40}" type="sibTrans" cxnId="{81E1BFAB-DC63-44D6-AFD2-284EABBE6920}">
      <dgm:prSet/>
      <dgm:spPr/>
      <dgm:t>
        <a:bodyPr/>
        <a:lstStyle/>
        <a:p>
          <a:endParaRPr lang="ru-RU"/>
        </a:p>
      </dgm:t>
    </dgm:pt>
    <dgm:pt modelId="{70150066-D318-4CF8-A0CA-944FE04762ED}">
      <dgm:prSet phldrT="[Текст]" custT="1"/>
      <dgm:spPr/>
      <dgm:t>
        <a:bodyPr/>
        <a:lstStyle/>
        <a:p>
          <a:pPr marL="0" indent="0">
            <a:buNone/>
          </a:pPr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общеобразовательные организации</a:t>
          </a:r>
        </a:p>
      </dgm:t>
    </dgm:pt>
    <dgm:pt modelId="{228D12B0-DDB8-45CD-89BF-05B934D7B696}" type="parTrans" cxnId="{31DDB577-6DD4-4F09-957F-97F049195529}">
      <dgm:prSet/>
      <dgm:spPr/>
      <dgm:t>
        <a:bodyPr/>
        <a:lstStyle/>
        <a:p>
          <a:endParaRPr lang="ru-RU"/>
        </a:p>
      </dgm:t>
    </dgm:pt>
    <dgm:pt modelId="{64F41BD4-7D22-4C63-9211-DE5CB0723B41}" type="sibTrans" cxnId="{31DDB577-6DD4-4F09-957F-97F049195529}">
      <dgm:prSet/>
      <dgm:spPr/>
      <dgm:t>
        <a:bodyPr/>
        <a:lstStyle/>
        <a:p>
          <a:endParaRPr lang="ru-RU"/>
        </a:p>
      </dgm:t>
    </dgm:pt>
    <dgm:pt modelId="{69CA60FE-6720-423D-9E79-8ADF3BCBBC91}">
      <dgm:prSet phldrT="[Текст]" custT="1"/>
      <dgm:spPr/>
      <dgm:t>
        <a:bodyPr/>
        <a:lstStyle/>
        <a:p>
          <a:r>
            <a:rPr lang="ru-RU" sz="2000" b="1" dirty="0"/>
            <a:t>5</a:t>
          </a:r>
        </a:p>
      </dgm:t>
    </dgm:pt>
    <dgm:pt modelId="{7445AFCA-A4C9-435D-A38B-5426EB3AC93B}" type="parTrans" cxnId="{85CD333E-CD63-4E06-B308-FD3BFB532EC8}">
      <dgm:prSet/>
      <dgm:spPr/>
      <dgm:t>
        <a:bodyPr/>
        <a:lstStyle/>
        <a:p>
          <a:endParaRPr lang="ru-RU"/>
        </a:p>
      </dgm:t>
    </dgm:pt>
    <dgm:pt modelId="{7354DCC1-5337-4A18-AAC5-A2FC447A7C65}" type="sibTrans" cxnId="{85CD333E-CD63-4E06-B308-FD3BFB532EC8}">
      <dgm:prSet/>
      <dgm:spPr/>
      <dgm:t>
        <a:bodyPr/>
        <a:lstStyle/>
        <a:p>
          <a:endParaRPr lang="ru-RU"/>
        </a:p>
      </dgm:t>
    </dgm:pt>
    <dgm:pt modelId="{86889E46-71DC-437F-8A0F-FB4A37C91042}">
      <dgm:prSet phldrT="[Текст]" custT="1"/>
      <dgm:spPr/>
      <dgm:t>
        <a:bodyPr/>
        <a:lstStyle/>
        <a:p>
          <a:pPr>
            <a:buNone/>
          </a:pPr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дошкольных образовательных организаций</a:t>
          </a:r>
        </a:p>
      </dgm:t>
    </dgm:pt>
    <dgm:pt modelId="{1E847544-90D2-4153-B9CB-7482113B848E}" type="parTrans" cxnId="{B9F37D39-89BF-42AB-8699-B69669736335}">
      <dgm:prSet/>
      <dgm:spPr/>
      <dgm:t>
        <a:bodyPr/>
        <a:lstStyle/>
        <a:p>
          <a:endParaRPr lang="ru-RU"/>
        </a:p>
      </dgm:t>
    </dgm:pt>
    <dgm:pt modelId="{DD3B270D-E3D3-422C-B0FD-63E913B69BB7}" type="sibTrans" cxnId="{B9F37D39-89BF-42AB-8699-B69669736335}">
      <dgm:prSet/>
      <dgm:spPr/>
      <dgm:t>
        <a:bodyPr/>
        <a:lstStyle/>
        <a:p>
          <a:endParaRPr lang="ru-RU"/>
        </a:p>
      </dgm:t>
    </dgm:pt>
    <dgm:pt modelId="{D9BD50D8-D8AB-41A2-86DF-E2A42D802FB5}">
      <dgm:prSet phldrT="[Текст]" custT="1"/>
      <dgm:spPr/>
      <dgm:t>
        <a:bodyPr/>
        <a:lstStyle/>
        <a:p>
          <a:r>
            <a:rPr lang="ru-RU" sz="2000" b="1" dirty="0"/>
            <a:t>3</a:t>
          </a:r>
        </a:p>
      </dgm:t>
    </dgm:pt>
    <dgm:pt modelId="{50400A9E-2027-4535-9508-0C4CEE0B786B}" type="parTrans" cxnId="{CB199599-7E26-4778-83C0-B6B784E61ADA}">
      <dgm:prSet/>
      <dgm:spPr/>
      <dgm:t>
        <a:bodyPr/>
        <a:lstStyle/>
        <a:p>
          <a:endParaRPr lang="ru-RU"/>
        </a:p>
      </dgm:t>
    </dgm:pt>
    <dgm:pt modelId="{1A0F67F8-4844-4AA5-83EE-6E7F46A21454}" type="sibTrans" cxnId="{CB199599-7E26-4778-83C0-B6B784E61ADA}">
      <dgm:prSet/>
      <dgm:spPr/>
      <dgm:t>
        <a:bodyPr/>
        <a:lstStyle/>
        <a:p>
          <a:endParaRPr lang="ru-RU"/>
        </a:p>
      </dgm:t>
    </dgm:pt>
    <dgm:pt modelId="{9BE3FD2A-DB1D-4829-8433-0A7601BF26DD}">
      <dgm:prSet phldrT="[Текст]" custT="1"/>
      <dgm:spPr/>
      <dgm:t>
        <a:bodyPr/>
        <a:lstStyle/>
        <a:p>
          <a:pPr>
            <a:buNone/>
          </a:pPr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учреждения дополнительного образования</a:t>
          </a:r>
        </a:p>
      </dgm:t>
    </dgm:pt>
    <dgm:pt modelId="{8F82E4F1-686D-49A3-87B4-64F3B1717CD0}" type="parTrans" cxnId="{0832FD5D-1A4B-43C8-9955-B1EE4C20CE5D}">
      <dgm:prSet/>
      <dgm:spPr/>
      <dgm:t>
        <a:bodyPr/>
        <a:lstStyle/>
        <a:p>
          <a:endParaRPr lang="ru-RU"/>
        </a:p>
      </dgm:t>
    </dgm:pt>
    <dgm:pt modelId="{81306F47-852C-4E10-AB1E-F203FBBC4B45}" type="sibTrans" cxnId="{0832FD5D-1A4B-43C8-9955-B1EE4C20CE5D}">
      <dgm:prSet/>
      <dgm:spPr/>
      <dgm:t>
        <a:bodyPr/>
        <a:lstStyle/>
        <a:p>
          <a:endParaRPr lang="ru-RU"/>
        </a:p>
      </dgm:t>
    </dgm:pt>
    <dgm:pt modelId="{2FAF426C-CBDF-4580-A660-AF7B15BB1A96}">
      <dgm:prSet custT="1"/>
      <dgm:spPr/>
      <dgm:t>
        <a:bodyPr/>
        <a:lstStyle/>
        <a:p>
          <a:r>
            <a:rPr lang="ru-RU" sz="2000" b="1" dirty="0"/>
            <a:t>1</a:t>
          </a:r>
        </a:p>
      </dgm:t>
    </dgm:pt>
    <dgm:pt modelId="{FE1D75A4-1F87-43F5-AD93-047E4BA22712}" type="parTrans" cxnId="{E87191FA-978C-4A5F-AE8B-8ED0BCBDE442}">
      <dgm:prSet/>
      <dgm:spPr/>
      <dgm:t>
        <a:bodyPr/>
        <a:lstStyle/>
        <a:p>
          <a:endParaRPr lang="ru-RU"/>
        </a:p>
      </dgm:t>
    </dgm:pt>
    <dgm:pt modelId="{A0F9D2D5-4290-4157-85DD-3EFC77B36460}" type="sibTrans" cxnId="{E87191FA-978C-4A5F-AE8B-8ED0BCBDE442}">
      <dgm:prSet/>
      <dgm:spPr/>
      <dgm:t>
        <a:bodyPr/>
        <a:lstStyle/>
        <a:p>
          <a:endParaRPr lang="ru-RU"/>
        </a:p>
      </dgm:t>
    </dgm:pt>
    <dgm:pt modelId="{9CF60AB9-A6F7-4A96-9643-BD4F75B38824}">
      <dgm:prSet custT="1"/>
      <dgm:spPr/>
      <dgm:t>
        <a:bodyPr/>
        <a:lstStyle/>
        <a:p>
          <a:pPr marL="0" indent="0">
            <a:buNone/>
          </a:pPr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учебное заведение профессионального образования</a:t>
          </a:r>
        </a:p>
      </dgm:t>
    </dgm:pt>
    <dgm:pt modelId="{958CEDFF-00EA-4236-B3E4-E91B42886FAB}" type="parTrans" cxnId="{785D7D49-5BD3-4461-A7AD-0C554F4F55A5}">
      <dgm:prSet/>
      <dgm:spPr/>
      <dgm:t>
        <a:bodyPr/>
        <a:lstStyle/>
        <a:p>
          <a:endParaRPr lang="ru-RU"/>
        </a:p>
      </dgm:t>
    </dgm:pt>
    <dgm:pt modelId="{738286BF-A9FC-4FD6-978C-65FF6C8CD657}" type="sibTrans" cxnId="{785D7D49-5BD3-4461-A7AD-0C554F4F55A5}">
      <dgm:prSet/>
      <dgm:spPr/>
      <dgm:t>
        <a:bodyPr/>
        <a:lstStyle/>
        <a:p>
          <a:endParaRPr lang="ru-RU"/>
        </a:p>
      </dgm:t>
    </dgm:pt>
    <dgm:pt modelId="{4B22FDE2-5FD0-47C7-B3C5-66D5147A8A06}" type="pres">
      <dgm:prSet presAssocID="{F6E82C10-54CE-4BCE-AC55-835124F69C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57E0DC-ACEC-49B9-A48E-CEA72128C4DD}" type="pres">
      <dgm:prSet presAssocID="{69CA60FE-6720-423D-9E79-8ADF3BCBBC91}" presName="composite" presStyleCnt="0"/>
      <dgm:spPr/>
    </dgm:pt>
    <dgm:pt modelId="{DF1961A8-B336-41C5-8352-118A4282D767}" type="pres">
      <dgm:prSet presAssocID="{69CA60FE-6720-423D-9E79-8ADF3BCBBC9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D29ED-7FFF-4698-BD18-37A6A5D98E75}" type="pres">
      <dgm:prSet presAssocID="{69CA60FE-6720-423D-9E79-8ADF3BCBBC9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BE55A-8B2A-4CF2-9CE5-CFAD2A9F648A}" type="pres">
      <dgm:prSet presAssocID="{7354DCC1-5337-4A18-AAC5-A2FC447A7C65}" presName="sp" presStyleCnt="0"/>
      <dgm:spPr/>
    </dgm:pt>
    <dgm:pt modelId="{63CD98B8-A764-4156-81DB-437C22F22F4A}" type="pres">
      <dgm:prSet presAssocID="{D6A4331A-2FAA-4DD3-B6F3-9442992C549E}" presName="composite" presStyleCnt="0"/>
      <dgm:spPr/>
    </dgm:pt>
    <dgm:pt modelId="{2DBF9F4F-FC60-445D-BCA1-91A34FE7FAA0}" type="pres">
      <dgm:prSet presAssocID="{D6A4331A-2FAA-4DD3-B6F3-9442992C549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7DCC4-78F1-4C4B-96C6-8DFEA3DE0569}" type="pres">
      <dgm:prSet presAssocID="{D6A4331A-2FAA-4DD3-B6F3-9442992C549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39D8C-039A-49B0-96D7-1FA373803D90}" type="pres">
      <dgm:prSet presAssocID="{4ED9C88A-9854-437D-9CC7-C1629B58EB40}" presName="sp" presStyleCnt="0"/>
      <dgm:spPr/>
    </dgm:pt>
    <dgm:pt modelId="{74750DBF-713A-4AC5-848D-12BD221A1084}" type="pres">
      <dgm:prSet presAssocID="{D9BD50D8-D8AB-41A2-86DF-E2A42D802FB5}" presName="composite" presStyleCnt="0"/>
      <dgm:spPr/>
    </dgm:pt>
    <dgm:pt modelId="{B9FCBA92-5E76-48DB-B6C2-A3E321635045}" type="pres">
      <dgm:prSet presAssocID="{D9BD50D8-D8AB-41A2-86DF-E2A42D802FB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4454F-57AA-48F7-9DE4-85A292F9CE32}" type="pres">
      <dgm:prSet presAssocID="{D9BD50D8-D8AB-41A2-86DF-E2A42D802FB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44679-B4AE-44AC-8174-6AE9D47095AA}" type="pres">
      <dgm:prSet presAssocID="{1A0F67F8-4844-4AA5-83EE-6E7F46A21454}" presName="sp" presStyleCnt="0"/>
      <dgm:spPr/>
    </dgm:pt>
    <dgm:pt modelId="{8B11EE11-26FB-46A3-92E1-798C433DD137}" type="pres">
      <dgm:prSet presAssocID="{2FAF426C-CBDF-4580-A660-AF7B15BB1A96}" presName="composite" presStyleCnt="0"/>
      <dgm:spPr/>
    </dgm:pt>
    <dgm:pt modelId="{11F2AB68-5A5F-433A-A6B8-F02A6C5B1C5D}" type="pres">
      <dgm:prSet presAssocID="{2FAF426C-CBDF-4580-A660-AF7B15BB1A9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C8842-AB06-4D48-B0F0-DBB7EFEB88E2}" type="pres">
      <dgm:prSet presAssocID="{2FAF426C-CBDF-4580-A660-AF7B15BB1A9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903F7D-5D15-449A-A8C4-B1A5CA414FC2}" type="presOf" srcId="{86889E46-71DC-437F-8A0F-FB4A37C91042}" destId="{E14D29ED-7FFF-4698-BD18-37A6A5D98E75}" srcOrd="0" destOrd="0" presId="urn:microsoft.com/office/officeart/2005/8/layout/chevron2"/>
    <dgm:cxn modelId="{81E1BFAB-DC63-44D6-AFD2-284EABBE6920}" srcId="{F6E82C10-54CE-4BCE-AC55-835124F69CD6}" destId="{D6A4331A-2FAA-4DD3-B6F3-9442992C549E}" srcOrd="1" destOrd="0" parTransId="{1F7C5DB1-EB91-41C8-B4DD-639168D28711}" sibTransId="{4ED9C88A-9854-437D-9CC7-C1629B58EB40}"/>
    <dgm:cxn modelId="{498FE2CF-5EC6-4E6F-A3BC-13C5722571F5}" type="presOf" srcId="{2FAF426C-CBDF-4580-A660-AF7B15BB1A96}" destId="{11F2AB68-5A5F-433A-A6B8-F02A6C5B1C5D}" srcOrd="0" destOrd="0" presId="urn:microsoft.com/office/officeart/2005/8/layout/chevron2"/>
    <dgm:cxn modelId="{CB199599-7E26-4778-83C0-B6B784E61ADA}" srcId="{F6E82C10-54CE-4BCE-AC55-835124F69CD6}" destId="{D9BD50D8-D8AB-41A2-86DF-E2A42D802FB5}" srcOrd="2" destOrd="0" parTransId="{50400A9E-2027-4535-9508-0C4CEE0B786B}" sibTransId="{1A0F67F8-4844-4AA5-83EE-6E7F46A21454}"/>
    <dgm:cxn modelId="{57458C3F-973C-447A-8B08-DA7D3EAAF1C1}" type="presOf" srcId="{69CA60FE-6720-423D-9E79-8ADF3BCBBC91}" destId="{DF1961A8-B336-41C5-8352-118A4282D767}" srcOrd="0" destOrd="0" presId="urn:microsoft.com/office/officeart/2005/8/layout/chevron2"/>
    <dgm:cxn modelId="{50527B32-F3C7-43AB-9F7E-0FD43B83FF53}" type="presOf" srcId="{F6E82C10-54CE-4BCE-AC55-835124F69CD6}" destId="{4B22FDE2-5FD0-47C7-B3C5-66D5147A8A06}" srcOrd="0" destOrd="0" presId="urn:microsoft.com/office/officeart/2005/8/layout/chevron2"/>
    <dgm:cxn modelId="{785D7D49-5BD3-4461-A7AD-0C554F4F55A5}" srcId="{2FAF426C-CBDF-4580-A660-AF7B15BB1A96}" destId="{9CF60AB9-A6F7-4A96-9643-BD4F75B38824}" srcOrd="0" destOrd="0" parTransId="{958CEDFF-00EA-4236-B3E4-E91B42886FAB}" sibTransId="{738286BF-A9FC-4FD6-978C-65FF6C8CD657}"/>
    <dgm:cxn modelId="{7D1121C0-C95F-4B60-BBBD-AAD13AF696A4}" type="presOf" srcId="{D9BD50D8-D8AB-41A2-86DF-E2A42D802FB5}" destId="{B9FCBA92-5E76-48DB-B6C2-A3E321635045}" srcOrd="0" destOrd="0" presId="urn:microsoft.com/office/officeart/2005/8/layout/chevron2"/>
    <dgm:cxn modelId="{17AAC2CF-61A2-4911-BFD2-C542E63595E8}" type="presOf" srcId="{9CF60AB9-A6F7-4A96-9643-BD4F75B38824}" destId="{73AC8842-AB06-4D48-B0F0-DBB7EFEB88E2}" srcOrd="0" destOrd="0" presId="urn:microsoft.com/office/officeart/2005/8/layout/chevron2"/>
    <dgm:cxn modelId="{85CD333E-CD63-4E06-B308-FD3BFB532EC8}" srcId="{F6E82C10-54CE-4BCE-AC55-835124F69CD6}" destId="{69CA60FE-6720-423D-9E79-8ADF3BCBBC91}" srcOrd="0" destOrd="0" parTransId="{7445AFCA-A4C9-435D-A38B-5426EB3AC93B}" sibTransId="{7354DCC1-5337-4A18-AAC5-A2FC447A7C65}"/>
    <dgm:cxn modelId="{E87191FA-978C-4A5F-AE8B-8ED0BCBDE442}" srcId="{F6E82C10-54CE-4BCE-AC55-835124F69CD6}" destId="{2FAF426C-CBDF-4580-A660-AF7B15BB1A96}" srcOrd="3" destOrd="0" parTransId="{FE1D75A4-1F87-43F5-AD93-047E4BA22712}" sibTransId="{A0F9D2D5-4290-4157-85DD-3EFC77B36460}"/>
    <dgm:cxn modelId="{77F9A3D7-086E-44F0-A263-50D95C951673}" type="presOf" srcId="{D6A4331A-2FAA-4DD3-B6F3-9442992C549E}" destId="{2DBF9F4F-FC60-445D-BCA1-91A34FE7FAA0}" srcOrd="0" destOrd="0" presId="urn:microsoft.com/office/officeart/2005/8/layout/chevron2"/>
    <dgm:cxn modelId="{0832FD5D-1A4B-43C8-9955-B1EE4C20CE5D}" srcId="{D9BD50D8-D8AB-41A2-86DF-E2A42D802FB5}" destId="{9BE3FD2A-DB1D-4829-8433-0A7601BF26DD}" srcOrd="0" destOrd="0" parTransId="{8F82E4F1-686D-49A3-87B4-64F3B1717CD0}" sibTransId="{81306F47-852C-4E10-AB1E-F203FBBC4B45}"/>
    <dgm:cxn modelId="{A6CAA0DD-64B6-42AE-A70B-B3C210DD8CC0}" type="presOf" srcId="{70150066-D318-4CF8-A0CA-944FE04762ED}" destId="{C677DCC4-78F1-4C4B-96C6-8DFEA3DE0569}" srcOrd="0" destOrd="0" presId="urn:microsoft.com/office/officeart/2005/8/layout/chevron2"/>
    <dgm:cxn modelId="{B9F37D39-89BF-42AB-8699-B69669736335}" srcId="{69CA60FE-6720-423D-9E79-8ADF3BCBBC91}" destId="{86889E46-71DC-437F-8A0F-FB4A37C91042}" srcOrd="0" destOrd="0" parTransId="{1E847544-90D2-4153-B9CB-7482113B848E}" sibTransId="{DD3B270D-E3D3-422C-B0FD-63E913B69BB7}"/>
    <dgm:cxn modelId="{E713B033-6A38-4046-8328-67775E180E73}" type="presOf" srcId="{9BE3FD2A-DB1D-4829-8433-0A7601BF26DD}" destId="{F184454F-57AA-48F7-9DE4-85A292F9CE32}" srcOrd="0" destOrd="0" presId="urn:microsoft.com/office/officeart/2005/8/layout/chevron2"/>
    <dgm:cxn modelId="{31DDB577-6DD4-4F09-957F-97F049195529}" srcId="{D6A4331A-2FAA-4DD3-B6F3-9442992C549E}" destId="{70150066-D318-4CF8-A0CA-944FE04762ED}" srcOrd="0" destOrd="0" parTransId="{228D12B0-DDB8-45CD-89BF-05B934D7B696}" sibTransId="{64F41BD4-7D22-4C63-9211-DE5CB0723B41}"/>
    <dgm:cxn modelId="{4302E95A-EA6C-421B-8B2B-04A46AD7FE8D}" type="presParOf" srcId="{4B22FDE2-5FD0-47C7-B3C5-66D5147A8A06}" destId="{DD57E0DC-ACEC-49B9-A48E-CEA72128C4DD}" srcOrd="0" destOrd="0" presId="urn:microsoft.com/office/officeart/2005/8/layout/chevron2"/>
    <dgm:cxn modelId="{D44172E8-5E96-4EE5-90FD-93EAACAE39C7}" type="presParOf" srcId="{DD57E0DC-ACEC-49B9-A48E-CEA72128C4DD}" destId="{DF1961A8-B336-41C5-8352-118A4282D767}" srcOrd="0" destOrd="0" presId="urn:microsoft.com/office/officeart/2005/8/layout/chevron2"/>
    <dgm:cxn modelId="{A09E83C2-4322-4847-8255-90134609843C}" type="presParOf" srcId="{DD57E0DC-ACEC-49B9-A48E-CEA72128C4DD}" destId="{E14D29ED-7FFF-4698-BD18-37A6A5D98E75}" srcOrd="1" destOrd="0" presId="urn:microsoft.com/office/officeart/2005/8/layout/chevron2"/>
    <dgm:cxn modelId="{992E3E4F-44B2-4AC8-BFC0-56D720DFD65D}" type="presParOf" srcId="{4B22FDE2-5FD0-47C7-B3C5-66D5147A8A06}" destId="{D1FBE55A-8B2A-4CF2-9CE5-CFAD2A9F648A}" srcOrd="1" destOrd="0" presId="urn:microsoft.com/office/officeart/2005/8/layout/chevron2"/>
    <dgm:cxn modelId="{DECD40BF-83B7-4B17-BFF8-542F12372850}" type="presParOf" srcId="{4B22FDE2-5FD0-47C7-B3C5-66D5147A8A06}" destId="{63CD98B8-A764-4156-81DB-437C22F22F4A}" srcOrd="2" destOrd="0" presId="urn:microsoft.com/office/officeart/2005/8/layout/chevron2"/>
    <dgm:cxn modelId="{133D1728-4BEC-44D5-A4F5-94A5FFC46DE7}" type="presParOf" srcId="{63CD98B8-A764-4156-81DB-437C22F22F4A}" destId="{2DBF9F4F-FC60-445D-BCA1-91A34FE7FAA0}" srcOrd="0" destOrd="0" presId="urn:microsoft.com/office/officeart/2005/8/layout/chevron2"/>
    <dgm:cxn modelId="{A7B3C528-5D58-4A34-BC24-AEEC60A8FD79}" type="presParOf" srcId="{63CD98B8-A764-4156-81DB-437C22F22F4A}" destId="{C677DCC4-78F1-4C4B-96C6-8DFEA3DE0569}" srcOrd="1" destOrd="0" presId="urn:microsoft.com/office/officeart/2005/8/layout/chevron2"/>
    <dgm:cxn modelId="{51A7B509-F564-47FC-BB20-C738B157B6FF}" type="presParOf" srcId="{4B22FDE2-5FD0-47C7-B3C5-66D5147A8A06}" destId="{32939D8C-039A-49B0-96D7-1FA373803D90}" srcOrd="3" destOrd="0" presId="urn:microsoft.com/office/officeart/2005/8/layout/chevron2"/>
    <dgm:cxn modelId="{D30A2E06-908A-4707-B4E9-E9292F9D115C}" type="presParOf" srcId="{4B22FDE2-5FD0-47C7-B3C5-66D5147A8A06}" destId="{74750DBF-713A-4AC5-848D-12BD221A1084}" srcOrd="4" destOrd="0" presId="urn:microsoft.com/office/officeart/2005/8/layout/chevron2"/>
    <dgm:cxn modelId="{2A4E7F56-6939-4964-B711-B52EB0562ECE}" type="presParOf" srcId="{74750DBF-713A-4AC5-848D-12BD221A1084}" destId="{B9FCBA92-5E76-48DB-B6C2-A3E321635045}" srcOrd="0" destOrd="0" presId="urn:microsoft.com/office/officeart/2005/8/layout/chevron2"/>
    <dgm:cxn modelId="{94D617C2-C08A-4CB7-AAF3-86187CED849A}" type="presParOf" srcId="{74750DBF-713A-4AC5-848D-12BD221A1084}" destId="{F184454F-57AA-48F7-9DE4-85A292F9CE32}" srcOrd="1" destOrd="0" presId="urn:microsoft.com/office/officeart/2005/8/layout/chevron2"/>
    <dgm:cxn modelId="{DF9CBE42-EDD8-49FC-9E99-1FD91E0CABB3}" type="presParOf" srcId="{4B22FDE2-5FD0-47C7-B3C5-66D5147A8A06}" destId="{E7644679-B4AE-44AC-8174-6AE9D47095AA}" srcOrd="5" destOrd="0" presId="urn:microsoft.com/office/officeart/2005/8/layout/chevron2"/>
    <dgm:cxn modelId="{FBBBE6CE-91B3-4A93-8D41-AB7C31A2A423}" type="presParOf" srcId="{4B22FDE2-5FD0-47C7-B3C5-66D5147A8A06}" destId="{8B11EE11-26FB-46A3-92E1-798C433DD137}" srcOrd="6" destOrd="0" presId="urn:microsoft.com/office/officeart/2005/8/layout/chevron2"/>
    <dgm:cxn modelId="{2F5BC814-82FE-40F6-8380-7B36E8C2D62C}" type="presParOf" srcId="{8B11EE11-26FB-46A3-92E1-798C433DD137}" destId="{11F2AB68-5A5F-433A-A6B8-F02A6C5B1C5D}" srcOrd="0" destOrd="0" presId="urn:microsoft.com/office/officeart/2005/8/layout/chevron2"/>
    <dgm:cxn modelId="{C0D35A50-26E8-49C8-9253-C497663C7B7F}" type="presParOf" srcId="{8B11EE11-26FB-46A3-92E1-798C433DD137}" destId="{73AC8842-AB06-4D48-B0F0-DBB7EFEB88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AACA47-9AF4-416C-92D6-111241374499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D0F789F-9687-4DF3-B3CC-690B39AF966F}">
      <dgm:prSet phldrT="[Текст]" custT="1"/>
      <dgm:spPr/>
      <dgm:t>
        <a:bodyPr/>
        <a:lstStyle/>
        <a:p>
          <a:r>
            <a:rPr lang="ru-RU" sz="2000" b="1" dirty="0">
              <a:solidFill>
                <a:srgbClr val="126F87"/>
              </a:solidFill>
              <a:latin typeface="Ubuntu" panose="020B0504030602030204" pitchFamily="34" charset="0"/>
            </a:rPr>
            <a:t>18 991,7 рублей</a:t>
          </a:r>
        </a:p>
      </dgm:t>
    </dgm:pt>
    <dgm:pt modelId="{DD0DB5AA-FF09-421C-8978-485A2E9241F8}" type="parTrans" cxnId="{EFF3A27D-4058-435E-81B4-13B2841064D2}">
      <dgm:prSet/>
      <dgm:spPr/>
      <dgm:t>
        <a:bodyPr/>
        <a:lstStyle/>
        <a:p>
          <a:endParaRPr lang="ru-RU"/>
        </a:p>
      </dgm:t>
    </dgm:pt>
    <dgm:pt modelId="{4EB28065-7677-4E95-A82F-8CACBAE84480}" type="sibTrans" cxnId="{EFF3A27D-4058-435E-81B4-13B2841064D2}">
      <dgm:prSet/>
      <dgm:spPr/>
      <dgm:t>
        <a:bodyPr/>
        <a:lstStyle/>
        <a:p>
          <a:endParaRPr lang="ru-RU"/>
        </a:p>
      </dgm:t>
    </dgm:pt>
    <dgm:pt modelId="{2A47A32C-E23E-4ED0-8732-601718450A87}">
      <dgm:prSet phldrT="[Текст]" custT="1"/>
      <dgm:spPr/>
      <dgm:t>
        <a:bodyPr/>
        <a:lstStyle/>
        <a:p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среднемесячная заработная плата по территории моногорода, начисленная работникам за 2019 год</a:t>
          </a:r>
        </a:p>
      </dgm:t>
    </dgm:pt>
    <dgm:pt modelId="{5890C899-2961-4021-8456-D5F7E1E63110}" type="parTrans" cxnId="{B33214D2-9C0B-43CA-8111-4B90E59A1149}">
      <dgm:prSet/>
      <dgm:spPr/>
      <dgm:t>
        <a:bodyPr/>
        <a:lstStyle/>
        <a:p>
          <a:endParaRPr lang="ru-RU"/>
        </a:p>
      </dgm:t>
    </dgm:pt>
    <dgm:pt modelId="{86CC210C-07C0-4EB1-9AE8-ACC8BEF1275E}" type="sibTrans" cxnId="{B33214D2-9C0B-43CA-8111-4B90E59A1149}">
      <dgm:prSet/>
      <dgm:spPr/>
      <dgm:t>
        <a:bodyPr/>
        <a:lstStyle/>
        <a:p>
          <a:endParaRPr lang="ru-RU"/>
        </a:p>
      </dgm:t>
    </dgm:pt>
    <dgm:pt modelId="{F94674A0-4AA3-4B9A-B2B5-CA61F12CA492}">
      <dgm:prSet phldrT="[Текст]" custT="1"/>
      <dgm:spPr/>
      <dgm:t>
        <a:bodyPr/>
        <a:lstStyle/>
        <a:p>
          <a:r>
            <a:rPr lang="ru-RU" sz="2000" b="1" dirty="0">
              <a:solidFill>
                <a:srgbClr val="126F87"/>
              </a:solidFill>
              <a:latin typeface="Ubuntu" panose="020B0504030602030204" pitchFamily="34" charset="0"/>
            </a:rPr>
            <a:t>2,02 %</a:t>
          </a:r>
        </a:p>
      </dgm:t>
    </dgm:pt>
    <dgm:pt modelId="{80D57080-4009-4ECE-AFB9-AC20E1787621}" type="parTrans" cxnId="{29BDAD30-B715-429E-B390-7E31EDD8C63E}">
      <dgm:prSet/>
      <dgm:spPr/>
      <dgm:t>
        <a:bodyPr/>
        <a:lstStyle/>
        <a:p>
          <a:endParaRPr lang="ru-RU"/>
        </a:p>
      </dgm:t>
    </dgm:pt>
    <dgm:pt modelId="{29D14AF4-94E5-4169-8DAD-E2113CD3C825}" type="sibTrans" cxnId="{29BDAD30-B715-429E-B390-7E31EDD8C63E}">
      <dgm:prSet/>
      <dgm:spPr/>
      <dgm:t>
        <a:bodyPr/>
        <a:lstStyle/>
        <a:p>
          <a:endParaRPr lang="ru-RU"/>
        </a:p>
      </dgm:t>
    </dgm:pt>
    <dgm:pt modelId="{58E42DA9-3E8C-4E76-A94A-5DAEBB56464F}">
      <dgm:prSet phldrT="[Текст]" custT="1"/>
      <dgm:spPr/>
      <dgm:t>
        <a:bodyPr/>
        <a:lstStyle/>
        <a:p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уровень безработицы по городу на 01.01.2020 </a:t>
          </a:r>
        </a:p>
      </dgm:t>
    </dgm:pt>
    <dgm:pt modelId="{752482FA-F3F1-4F0D-9ECE-9C8F5EEE6725}" type="parTrans" cxnId="{7AEE2C43-0EDE-4679-B7E4-7E3EAF68708F}">
      <dgm:prSet/>
      <dgm:spPr/>
      <dgm:t>
        <a:bodyPr/>
        <a:lstStyle/>
        <a:p>
          <a:endParaRPr lang="ru-RU"/>
        </a:p>
      </dgm:t>
    </dgm:pt>
    <dgm:pt modelId="{8ED3445D-C662-4AC4-B2FB-F8F141402741}" type="sibTrans" cxnId="{7AEE2C43-0EDE-4679-B7E4-7E3EAF68708F}">
      <dgm:prSet/>
      <dgm:spPr/>
      <dgm:t>
        <a:bodyPr/>
        <a:lstStyle/>
        <a:p>
          <a:endParaRPr lang="ru-RU"/>
        </a:p>
      </dgm:t>
    </dgm:pt>
    <dgm:pt modelId="{89FC0106-2412-4531-9002-86193A1A117A}">
      <dgm:prSet custT="1"/>
      <dgm:spPr/>
      <dgm:t>
        <a:bodyPr/>
        <a:lstStyle/>
        <a:p>
          <a:r>
            <a:rPr lang="ru-RU" sz="2000" b="1" dirty="0">
              <a:solidFill>
                <a:srgbClr val="126F87"/>
              </a:solidFill>
              <a:latin typeface="Ubuntu" panose="020B0504030602030204" pitchFamily="34" charset="0"/>
            </a:rPr>
            <a:t>89 человек</a:t>
          </a:r>
        </a:p>
      </dgm:t>
    </dgm:pt>
    <dgm:pt modelId="{B861FE18-9F8C-42C8-9AC7-B4E69DBA07CA}" type="parTrans" cxnId="{CF61F81A-F1A7-417E-A01D-C46A006F32DA}">
      <dgm:prSet/>
      <dgm:spPr/>
      <dgm:t>
        <a:bodyPr/>
        <a:lstStyle/>
        <a:p>
          <a:endParaRPr lang="ru-RU"/>
        </a:p>
      </dgm:t>
    </dgm:pt>
    <dgm:pt modelId="{ABBADB31-3EDE-469A-80BC-98EE204BF1A7}" type="sibTrans" cxnId="{CF61F81A-F1A7-417E-A01D-C46A006F32DA}">
      <dgm:prSet/>
      <dgm:spPr/>
      <dgm:t>
        <a:bodyPr/>
        <a:lstStyle/>
        <a:p>
          <a:endParaRPr lang="ru-RU"/>
        </a:p>
      </dgm:t>
    </dgm:pt>
    <dgm:pt modelId="{FC19572B-CC24-4336-BE10-A8A2BFB1D616}">
      <dgm:prSet custT="1"/>
      <dgm:spPr/>
      <dgm:t>
        <a:bodyPr/>
        <a:lstStyle/>
        <a:p>
          <a:r>
            <a:rPr lang="ru-RU" sz="1600" b="1" dirty="0">
              <a:solidFill>
                <a:srgbClr val="126F87"/>
              </a:solidFill>
              <a:latin typeface="Ubuntu" panose="020B0504030602030204" pitchFamily="34" charset="0"/>
            </a:rPr>
            <a:t>численность безработных на 01.01.2020 </a:t>
          </a:r>
        </a:p>
      </dgm:t>
    </dgm:pt>
    <dgm:pt modelId="{473E8CD7-3562-46F9-A66B-4E122BC6AF3A}" type="parTrans" cxnId="{C4C0D845-B8D1-455A-824A-8F01433B31BB}">
      <dgm:prSet/>
      <dgm:spPr/>
      <dgm:t>
        <a:bodyPr/>
        <a:lstStyle/>
        <a:p>
          <a:endParaRPr lang="ru-RU"/>
        </a:p>
      </dgm:t>
    </dgm:pt>
    <dgm:pt modelId="{241AAAA5-C158-4E32-B9E2-63E566D85463}" type="sibTrans" cxnId="{C4C0D845-B8D1-455A-824A-8F01433B31BB}">
      <dgm:prSet/>
      <dgm:spPr/>
      <dgm:t>
        <a:bodyPr/>
        <a:lstStyle/>
        <a:p>
          <a:endParaRPr lang="ru-RU"/>
        </a:p>
      </dgm:t>
    </dgm:pt>
    <dgm:pt modelId="{F917DBB6-0AED-41F1-9E66-8431B2F21EE9}" type="pres">
      <dgm:prSet presAssocID="{B9AACA47-9AF4-416C-92D6-1112413744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71462A-A19E-46C8-9AAC-D27804174A5E}" type="pres">
      <dgm:prSet presAssocID="{9D0F789F-9687-4DF3-B3CC-690B39AF96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54273-A467-4DE5-9A6A-08651D68FF3B}" type="pres">
      <dgm:prSet presAssocID="{9D0F789F-9687-4DF3-B3CC-690B39AF966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514A1-4C2E-41B2-A54B-0D0FAE036EA8}" type="pres">
      <dgm:prSet presAssocID="{F94674A0-4AA3-4B9A-B2B5-CA61F12CA4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2AFDC-61E3-4C00-B8AE-32931733349D}" type="pres">
      <dgm:prSet presAssocID="{F94674A0-4AA3-4B9A-B2B5-CA61F12CA4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4386D-3D8E-4869-9B9C-0A9B6FCCEAB7}" type="pres">
      <dgm:prSet presAssocID="{89FC0106-2412-4531-9002-86193A1A11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90745-B1F2-4136-8554-FC51BBE6AEDA}" type="pres">
      <dgm:prSet presAssocID="{89FC0106-2412-4531-9002-86193A1A117A}" presName="childText" presStyleLbl="revTx" presStyleIdx="2" presStyleCnt="3" custLinFactNeighborY="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E2C43-0EDE-4679-B7E4-7E3EAF68708F}" srcId="{F94674A0-4AA3-4B9A-B2B5-CA61F12CA492}" destId="{58E42DA9-3E8C-4E76-A94A-5DAEBB56464F}" srcOrd="0" destOrd="0" parTransId="{752482FA-F3F1-4F0D-9ECE-9C8F5EEE6725}" sibTransId="{8ED3445D-C662-4AC4-B2FB-F8F141402741}"/>
    <dgm:cxn modelId="{29BDAD30-B715-429E-B390-7E31EDD8C63E}" srcId="{B9AACA47-9AF4-416C-92D6-111241374499}" destId="{F94674A0-4AA3-4B9A-B2B5-CA61F12CA492}" srcOrd="1" destOrd="0" parTransId="{80D57080-4009-4ECE-AFB9-AC20E1787621}" sibTransId="{29D14AF4-94E5-4169-8DAD-E2113CD3C825}"/>
    <dgm:cxn modelId="{26E2F338-F2E2-44F3-8902-A6587CA4F56D}" type="presOf" srcId="{F94674A0-4AA3-4B9A-B2B5-CA61F12CA492}" destId="{37E514A1-4C2E-41B2-A54B-0D0FAE036EA8}" srcOrd="0" destOrd="0" presId="urn:microsoft.com/office/officeart/2005/8/layout/vList2"/>
    <dgm:cxn modelId="{6D99700F-4B02-4A41-849D-E9AA4279717E}" type="presOf" srcId="{2A47A32C-E23E-4ED0-8732-601718450A87}" destId="{F4D54273-A467-4DE5-9A6A-08651D68FF3B}" srcOrd="0" destOrd="0" presId="urn:microsoft.com/office/officeart/2005/8/layout/vList2"/>
    <dgm:cxn modelId="{2335CE1C-F8FB-4C7A-9C5F-AE22E8F275F9}" type="presOf" srcId="{B9AACA47-9AF4-416C-92D6-111241374499}" destId="{F917DBB6-0AED-41F1-9E66-8431B2F21EE9}" srcOrd="0" destOrd="0" presId="urn:microsoft.com/office/officeart/2005/8/layout/vList2"/>
    <dgm:cxn modelId="{B33214D2-9C0B-43CA-8111-4B90E59A1149}" srcId="{9D0F789F-9687-4DF3-B3CC-690B39AF966F}" destId="{2A47A32C-E23E-4ED0-8732-601718450A87}" srcOrd="0" destOrd="0" parTransId="{5890C899-2961-4021-8456-D5F7E1E63110}" sibTransId="{86CC210C-07C0-4EB1-9AE8-ACC8BEF1275E}"/>
    <dgm:cxn modelId="{94E021C9-E94A-4AFE-A13F-E3393203DD91}" type="presOf" srcId="{9D0F789F-9687-4DF3-B3CC-690B39AF966F}" destId="{9B71462A-A19E-46C8-9AAC-D27804174A5E}" srcOrd="0" destOrd="0" presId="urn:microsoft.com/office/officeart/2005/8/layout/vList2"/>
    <dgm:cxn modelId="{CF61F81A-F1A7-417E-A01D-C46A006F32DA}" srcId="{B9AACA47-9AF4-416C-92D6-111241374499}" destId="{89FC0106-2412-4531-9002-86193A1A117A}" srcOrd="2" destOrd="0" parTransId="{B861FE18-9F8C-42C8-9AC7-B4E69DBA07CA}" sibTransId="{ABBADB31-3EDE-469A-80BC-98EE204BF1A7}"/>
    <dgm:cxn modelId="{3E3B6E54-CE96-4AE5-A777-1C5D075199E6}" type="presOf" srcId="{89FC0106-2412-4531-9002-86193A1A117A}" destId="{CCD4386D-3D8E-4869-9B9C-0A9B6FCCEAB7}" srcOrd="0" destOrd="0" presId="urn:microsoft.com/office/officeart/2005/8/layout/vList2"/>
    <dgm:cxn modelId="{30627B7C-9D94-46D6-B84E-76D7B597227B}" type="presOf" srcId="{FC19572B-CC24-4336-BE10-A8A2BFB1D616}" destId="{97290745-B1F2-4136-8554-FC51BBE6AEDA}" srcOrd="0" destOrd="0" presId="urn:microsoft.com/office/officeart/2005/8/layout/vList2"/>
    <dgm:cxn modelId="{EFF3A27D-4058-435E-81B4-13B2841064D2}" srcId="{B9AACA47-9AF4-416C-92D6-111241374499}" destId="{9D0F789F-9687-4DF3-B3CC-690B39AF966F}" srcOrd="0" destOrd="0" parTransId="{DD0DB5AA-FF09-421C-8978-485A2E9241F8}" sibTransId="{4EB28065-7677-4E95-A82F-8CACBAE84480}"/>
    <dgm:cxn modelId="{E02179A3-FFA0-4F94-88CB-4C2E087CFC85}" type="presOf" srcId="{58E42DA9-3E8C-4E76-A94A-5DAEBB56464F}" destId="{4162AFDC-61E3-4C00-B8AE-32931733349D}" srcOrd="0" destOrd="0" presId="urn:microsoft.com/office/officeart/2005/8/layout/vList2"/>
    <dgm:cxn modelId="{C4C0D845-B8D1-455A-824A-8F01433B31BB}" srcId="{89FC0106-2412-4531-9002-86193A1A117A}" destId="{FC19572B-CC24-4336-BE10-A8A2BFB1D616}" srcOrd="0" destOrd="0" parTransId="{473E8CD7-3562-46F9-A66B-4E122BC6AF3A}" sibTransId="{241AAAA5-C158-4E32-B9E2-63E566D85463}"/>
    <dgm:cxn modelId="{B435CA6E-6CAC-488F-AC91-614EF2ECF425}" type="presParOf" srcId="{F917DBB6-0AED-41F1-9E66-8431B2F21EE9}" destId="{9B71462A-A19E-46C8-9AAC-D27804174A5E}" srcOrd="0" destOrd="0" presId="urn:microsoft.com/office/officeart/2005/8/layout/vList2"/>
    <dgm:cxn modelId="{10A4428B-DD64-4269-8CE0-A153E0511CDB}" type="presParOf" srcId="{F917DBB6-0AED-41F1-9E66-8431B2F21EE9}" destId="{F4D54273-A467-4DE5-9A6A-08651D68FF3B}" srcOrd="1" destOrd="0" presId="urn:microsoft.com/office/officeart/2005/8/layout/vList2"/>
    <dgm:cxn modelId="{D0EBE3FE-488F-480A-ABC9-4B587BD848F8}" type="presParOf" srcId="{F917DBB6-0AED-41F1-9E66-8431B2F21EE9}" destId="{37E514A1-4C2E-41B2-A54B-0D0FAE036EA8}" srcOrd="2" destOrd="0" presId="urn:microsoft.com/office/officeart/2005/8/layout/vList2"/>
    <dgm:cxn modelId="{27040954-95DE-4C5D-8E9C-BD318609BA04}" type="presParOf" srcId="{F917DBB6-0AED-41F1-9E66-8431B2F21EE9}" destId="{4162AFDC-61E3-4C00-B8AE-32931733349D}" srcOrd="3" destOrd="0" presId="urn:microsoft.com/office/officeart/2005/8/layout/vList2"/>
    <dgm:cxn modelId="{72F9960F-5D16-43AF-BCD3-92301CC76BF6}" type="presParOf" srcId="{F917DBB6-0AED-41F1-9E66-8431B2F21EE9}" destId="{CCD4386D-3D8E-4869-9B9C-0A9B6FCCEAB7}" srcOrd="4" destOrd="0" presId="urn:microsoft.com/office/officeart/2005/8/layout/vList2"/>
    <dgm:cxn modelId="{D86ECBF7-9FAB-4433-8451-44808F832E40}" type="presParOf" srcId="{F917DBB6-0AED-41F1-9E66-8431B2F21EE9}" destId="{97290745-B1F2-4136-8554-FC51BBE6AED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586F70-7529-4145-A11B-E96969A17F07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</dgm:pt>
    <dgm:pt modelId="{C1440BA6-08F4-4484-B1A6-7E0A6B78F2CF}">
      <dgm:prSet phldrT="[Текст]" custT="1"/>
      <dgm:spPr/>
      <dgm:t>
        <a:bodyPr/>
        <a:lstStyle/>
        <a:p>
          <a:r>
            <a:rPr lang="ru-RU" sz="1800" b="1" dirty="0">
              <a:solidFill>
                <a:srgbClr val="126F87"/>
              </a:solidFill>
              <a:latin typeface="Ubuntu" panose="020B0504030602030204" pitchFamily="34" charset="0"/>
            </a:rPr>
            <a:t>Обращение в администрацию города</a:t>
          </a:r>
        </a:p>
      </dgm:t>
    </dgm:pt>
    <dgm:pt modelId="{5F3D564E-A0AB-4195-B6BE-917B8BDFE293}" type="parTrans" cxnId="{9D9D2C23-7B42-4FCA-9372-A187931D09BB}">
      <dgm:prSet/>
      <dgm:spPr/>
      <dgm:t>
        <a:bodyPr/>
        <a:lstStyle/>
        <a:p>
          <a:endParaRPr lang="ru-RU"/>
        </a:p>
      </dgm:t>
    </dgm:pt>
    <dgm:pt modelId="{1C2D5421-AA4C-4B64-842B-196D73CF5D41}" type="sibTrans" cxnId="{9D9D2C23-7B42-4FCA-9372-A187931D09BB}">
      <dgm:prSet/>
      <dgm:spPr/>
      <dgm:t>
        <a:bodyPr/>
        <a:lstStyle/>
        <a:p>
          <a:endParaRPr lang="ru-RU"/>
        </a:p>
      </dgm:t>
    </dgm:pt>
    <dgm:pt modelId="{3461CE6D-C267-4DB7-B8FC-846B2FA9959A}">
      <dgm:prSet phldrT="[Текст]" custT="1"/>
      <dgm:spPr/>
      <dgm:t>
        <a:bodyPr/>
        <a:lstStyle/>
        <a:p>
          <a:r>
            <a:rPr lang="ru-RU" sz="1800" b="1" dirty="0">
              <a:solidFill>
                <a:srgbClr val="126F87"/>
              </a:solidFill>
              <a:latin typeface="Ubuntu" panose="020B0504030602030204" pitchFamily="34" charset="0"/>
            </a:rPr>
            <a:t>Консультирование, анализ проекта</a:t>
          </a:r>
        </a:p>
      </dgm:t>
    </dgm:pt>
    <dgm:pt modelId="{BA57445C-F5DE-40B8-9FD7-721B60927FD4}" type="parTrans" cxnId="{339323C9-D41C-4B3D-B871-6007412CBCB0}">
      <dgm:prSet/>
      <dgm:spPr/>
      <dgm:t>
        <a:bodyPr/>
        <a:lstStyle/>
        <a:p>
          <a:endParaRPr lang="ru-RU"/>
        </a:p>
      </dgm:t>
    </dgm:pt>
    <dgm:pt modelId="{F64F640C-EB4D-4356-A2AC-B875ED77F821}" type="sibTrans" cxnId="{339323C9-D41C-4B3D-B871-6007412CBCB0}">
      <dgm:prSet/>
      <dgm:spPr/>
      <dgm:t>
        <a:bodyPr/>
        <a:lstStyle/>
        <a:p>
          <a:endParaRPr lang="ru-RU"/>
        </a:p>
      </dgm:t>
    </dgm:pt>
    <dgm:pt modelId="{7AC5005A-2F4D-4D2B-B388-0B6AAA0FB57B}">
      <dgm:prSet phldrT="[Текст]" custT="1"/>
      <dgm:spPr/>
      <dgm:t>
        <a:bodyPr/>
        <a:lstStyle/>
        <a:p>
          <a:r>
            <a:rPr lang="ru-RU" sz="1800" b="1" dirty="0">
              <a:solidFill>
                <a:srgbClr val="126F87"/>
              </a:solidFill>
              <a:latin typeface="Ubuntu" panose="020B0504030602030204" pitchFamily="34" charset="0"/>
            </a:rPr>
            <a:t>Подбор подходящих мер поддержки</a:t>
          </a:r>
        </a:p>
      </dgm:t>
    </dgm:pt>
    <dgm:pt modelId="{6BF505C2-1791-40D9-9D41-5ED3DE44302F}" type="parTrans" cxnId="{BC857D4A-149E-433C-96C6-5EBC2476A11B}">
      <dgm:prSet/>
      <dgm:spPr/>
      <dgm:t>
        <a:bodyPr/>
        <a:lstStyle/>
        <a:p>
          <a:endParaRPr lang="ru-RU"/>
        </a:p>
      </dgm:t>
    </dgm:pt>
    <dgm:pt modelId="{CA71536F-4F2E-4C94-8D0C-3B081E3536C1}" type="sibTrans" cxnId="{BC857D4A-149E-433C-96C6-5EBC2476A11B}">
      <dgm:prSet/>
      <dgm:spPr/>
      <dgm:t>
        <a:bodyPr/>
        <a:lstStyle/>
        <a:p>
          <a:endParaRPr lang="ru-RU"/>
        </a:p>
      </dgm:t>
    </dgm:pt>
    <dgm:pt modelId="{5BAC0F90-FC4B-4915-9F7E-5F8253855707}" type="pres">
      <dgm:prSet presAssocID="{0C586F70-7529-4145-A11B-E96969A17F07}" presName="Name0" presStyleCnt="0">
        <dgm:presLayoutVars>
          <dgm:dir/>
          <dgm:resizeHandles val="exact"/>
        </dgm:presLayoutVars>
      </dgm:prSet>
      <dgm:spPr/>
    </dgm:pt>
    <dgm:pt modelId="{A0E4B68D-A3CD-4D67-9F81-61B5611D92DA}" type="pres">
      <dgm:prSet presAssocID="{0C586F70-7529-4145-A11B-E96969A17F07}" presName="arrow" presStyleLbl="bgShp" presStyleIdx="0" presStyleCnt="1"/>
      <dgm:spPr/>
    </dgm:pt>
    <dgm:pt modelId="{2DBEBC84-373E-4052-AC26-1096CE171BF4}" type="pres">
      <dgm:prSet presAssocID="{0C586F70-7529-4145-A11B-E96969A17F07}" presName="points" presStyleCnt="0"/>
      <dgm:spPr/>
    </dgm:pt>
    <dgm:pt modelId="{D2339144-34B2-4811-B8F6-7F2890DAF14D}" type="pres">
      <dgm:prSet presAssocID="{C1440BA6-08F4-4484-B1A6-7E0A6B78F2CF}" presName="compositeA" presStyleCnt="0"/>
      <dgm:spPr/>
    </dgm:pt>
    <dgm:pt modelId="{F413A422-5C03-4508-8B3E-D33E882D6143}" type="pres">
      <dgm:prSet presAssocID="{C1440BA6-08F4-4484-B1A6-7E0A6B78F2CF}" presName="textA" presStyleLbl="revTx" presStyleIdx="0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BEF8E-47BE-4428-8991-5E3343D84535}" type="pres">
      <dgm:prSet presAssocID="{C1440BA6-08F4-4484-B1A6-7E0A6B78F2CF}" presName="circleA" presStyleLbl="node1" presStyleIdx="0" presStyleCnt="3"/>
      <dgm:spPr/>
    </dgm:pt>
    <dgm:pt modelId="{EB337C59-6ADE-43CA-A127-79D610EF390A}" type="pres">
      <dgm:prSet presAssocID="{C1440BA6-08F4-4484-B1A6-7E0A6B78F2CF}" presName="spaceA" presStyleCnt="0"/>
      <dgm:spPr/>
    </dgm:pt>
    <dgm:pt modelId="{F2F2445C-8902-4E34-A354-92C29E28B8EE}" type="pres">
      <dgm:prSet presAssocID="{1C2D5421-AA4C-4B64-842B-196D73CF5D41}" presName="space" presStyleCnt="0"/>
      <dgm:spPr/>
    </dgm:pt>
    <dgm:pt modelId="{A05A0B16-C628-4731-97FF-B9C44687593B}" type="pres">
      <dgm:prSet presAssocID="{3461CE6D-C267-4DB7-B8FC-846B2FA9959A}" presName="compositeB" presStyleCnt="0"/>
      <dgm:spPr/>
    </dgm:pt>
    <dgm:pt modelId="{F9DBBB01-6258-41FF-9CC4-76E6B1B7254B}" type="pres">
      <dgm:prSet presAssocID="{3461CE6D-C267-4DB7-B8FC-846B2FA9959A}" presName="textB" presStyleLbl="revTx" presStyleIdx="1" presStyleCnt="3" custScaleX="2000000" custLinFactY="-74632" custLinFactNeighborX="-124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5563C-77A9-4E8F-854E-00A37EA40C7A}" type="pres">
      <dgm:prSet presAssocID="{3461CE6D-C267-4DB7-B8FC-846B2FA9959A}" presName="circleB" presStyleLbl="node1" presStyleIdx="1" presStyleCnt="3"/>
      <dgm:spPr/>
    </dgm:pt>
    <dgm:pt modelId="{1C660489-E35F-463C-BEC9-18A2A0CFA581}" type="pres">
      <dgm:prSet presAssocID="{3461CE6D-C267-4DB7-B8FC-846B2FA9959A}" presName="spaceB" presStyleCnt="0"/>
      <dgm:spPr/>
    </dgm:pt>
    <dgm:pt modelId="{3C075429-CDA6-4C7B-AB2F-0536DDF35354}" type="pres">
      <dgm:prSet presAssocID="{F64F640C-EB4D-4356-A2AC-B875ED77F821}" presName="space" presStyleCnt="0"/>
      <dgm:spPr/>
    </dgm:pt>
    <dgm:pt modelId="{0435AC4B-2077-49BF-AB6F-96486D4BA457}" type="pres">
      <dgm:prSet presAssocID="{7AC5005A-2F4D-4D2B-B388-0B6AAA0FB57B}" presName="compositeA" presStyleCnt="0"/>
      <dgm:spPr/>
    </dgm:pt>
    <dgm:pt modelId="{1947DA86-DFD4-4CBD-BCBB-24945323EC93}" type="pres">
      <dgm:prSet presAssocID="{7AC5005A-2F4D-4D2B-B388-0B6AAA0FB57B}" presName="textA" presStyleLbl="revTx" presStyleIdx="2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B6E41-C2E1-4FC4-A320-FEAB91B1B476}" type="pres">
      <dgm:prSet presAssocID="{7AC5005A-2F4D-4D2B-B388-0B6AAA0FB57B}" presName="circleA" presStyleLbl="node1" presStyleIdx="2" presStyleCnt="3"/>
      <dgm:spPr/>
    </dgm:pt>
    <dgm:pt modelId="{D8151128-456E-44BF-9F8B-4C6BA2C8C44B}" type="pres">
      <dgm:prSet presAssocID="{7AC5005A-2F4D-4D2B-B388-0B6AAA0FB57B}" presName="spaceA" presStyleCnt="0"/>
      <dgm:spPr/>
    </dgm:pt>
  </dgm:ptLst>
  <dgm:cxnLst>
    <dgm:cxn modelId="{9D9D2C23-7B42-4FCA-9372-A187931D09BB}" srcId="{0C586F70-7529-4145-A11B-E96969A17F07}" destId="{C1440BA6-08F4-4484-B1A6-7E0A6B78F2CF}" srcOrd="0" destOrd="0" parTransId="{5F3D564E-A0AB-4195-B6BE-917B8BDFE293}" sibTransId="{1C2D5421-AA4C-4B64-842B-196D73CF5D41}"/>
    <dgm:cxn modelId="{339323C9-D41C-4B3D-B871-6007412CBCB0}" srcId="{0C586F70-7529-4145-A11B-E96969A17F07}" destId="{3461CE6D-C267-4DB7-B8FC-846B2FA9959A}" srcOrd="1" destOrd="0" parTransId="{BA57445C-F5DE-40B8-9FD7-721B60927FD4}" sibTransId="{F64F640C-EB4D-4356-A2AC-B875ED77F821}"/>
    <dgm:cxn modelId="{96E7CDE2-4B20-4447-ADE0-BEAE20072E25}" type="presOf" srcId="{0C586F70-7529-4145-A11B-E96969A17F07}" destId="{5BAC0F90-FC4B-4915-9F7E-5F8253855707}" srcOrd="0" destOrd="0" presId="urn:microsoft.com/office/officeart/2005/8/layout/hProcess11"/>
    <dgm:cxn modelId="{BC857D4A-149E-433C-96C6-5EBC2476A11B}" srcId="{0C586F70-7529-4145-A11B-E96969A17F07}" destId="{7AC5005A-2F4D-4D2B-B388-0B6AAA0FB57B}" srcOrd="2" destOrd="0" parTransId="{6BF505C2-1791-40D9-9D41-5ED3DE44302F}" sibTransId="{CA71536F-4F2E-4C94-8D0C-3B081E3536C1}"/>
    <dgm:cxn modelId="{6591E25F-9066-4817-9425-78DF80DD063B}" type="presOf" srcId="{C1440BA6-08F4-4484-B1A6-7E0A6B78F2CF}" destId="{F413A422-5C03-4508-8B3E-D33E882D6143}" srcOrd="0" destOrd="0" presId="urn:microsoft.com/office/officeart/2005/8/layout/hProcess11"/>
    <dgm:cxn modelId="{C0D40555-813B-4A43-A55F-65CD5CA165E2}" type="presOf" srcId="{3461CE6D-C267-4DB7-B8FC-846B2FA9959A}" destId="{F9DBBB01-6258-41FF-9CC4-76E6B1B7254B}" srcOrd="0" destOrd="0" presId="urn:microsoft.com/office/officeart/2005/8/layout/hProcess11"/>
    <dgm:cxn modelId="{CEF6AB06-EA70-40B1-8B01-D114EF37B0F7}" type="presOf" srcId="{7AC5005A-2F4D-4D2B-B388-0B6AAA0FB57B}" destId="{1947DA86-DFD4-4CBD-BCBB-24945323EC93}" srcOrd="0" destOrd="0" presId="urn:microsoft.com/office/officeart/2005/8/layout/hProcess11"/>
    <dgm:cxn modelId="{0D4FAA9F-A802-4539-8252-4DAB41D2A8B8}" type="presParOf" srcId="{5BAC0F90-FC4B-4915-9F7E-5F8253855707}" destId="{A0E4B68D-A3CD-4D67-9F81-61B5611D92DA}" srcOrd="0" destOrd="0" presId="urn:microsoft.com/office/officeart/2005/8/layout/hProcess11"/>
    <dgm:cxn modelId="{8389A270-52B7-46AC-9458-0EC430E9D6F1}" type="presParOf" srcId="{5BAC0F90-FC4B-4915-9F7E-5F8253855707}" destId="{2DBEBC84-373E-4052-AC26-1096CE171BF4}" srcOrd="1" destOrd="0" presId="urn:microsoft.com/office/officeart/2005/8/layout/hProcess11"/>
    <dgm:cxn modelId="{CF2FD2E9-F894-47E1-B93E-D2B4BDA46DBA}" type="presParOf" srcId="{2DBEBC84-373E-4052-AC26-1096CE171BF4}" destId="{D2339144-34B2-4811-B8F6-7F2890DAF14D}" srcOrd="0" destOrd="0" presId="urn:microsoft.com/office/officeart/2005/8/layout/hProcess11"/>
    <dgm:cxn modelId="{731092EE-067F-4837-9F46-231970BBEE67}" type="presParOf" srcId="{D2339144-34B2-4811-B8F6-7F2890DAF14D}" destId="{F413A422-5C03-4508-8B3E-D33E882D6143}" srcOrd="0" destOrd="0" presId="urn:microsoft.com/office/officeart/2005/8/layout/hProcess11"/>
    <dgm:cxn modelId="{E35CBCAD-A0BA-47EE-9AAB-706E6A8BECA5}" type="presParOf" srcId="{D2339144-34B2-4811-B8F6-7F2890DAF14D}" destId="{032BEF8E-47BE-4428-8991-5E3343D84535}" srcOrd="1" destOrd="0" presId="urn:microsoft.com/office/officeart/2005/8/layout/hProcess11"/>
    <dgm:cxn modelId="{62244551-1716-4193-8466-42E010F9BED9}" type="presParOf" srcId="{D2339144-34B2-4811-B8F6-7F2890DAF14D}" destId="{EB337C59-6ADE-43CA-A127-79D610EF390A}" srcOrd="2" destOrd="0" presId="urn:microsoft.com/office/officeart/2005/8/layout/hProcess11"/>
    <dgm:cxn modelId="{6EDA148F-2B54-40CE-93A9-76609A322217}" type="presParOf" srcId="{2DBEBC84-373E-4052-AC26-1096CE171BF4}" destId="{F2F2445C-8902-4E34-A354-92C29E28B8EE}" srcOrd="1" destOrd="0" presId="urn:microsoft.com/office/officeart/2005/8/layout/hProcess11"/>
    <dgm:cxn modelId="{3D8A20B0-D275-40D7-AD96-04E68FE6F93E}" type="presParOf" srcId="{2DBEBC84-373E-4052-AC26-1096CE171BF4}" destId="{A05A0B16-C628-4731-97FF-B9C44687593B}" srcOrd="2" destOrd="0" presId="urn:microsoft.com/office/officeart/2005/8/layout/hProcess11"/>
    <dgm:cxn modelId="{6B02BF69-E9E3-4491-BDE5-A2E109BA53FF}" type="presParOf" srcId="{A05A0B16-C628-4731-97FF-B9C44687593B}" destId="{F9DBBB01-6258-41FF-9CC4-76E6B1B7254B}" srcOrd="0" destOrd="0" presId="urn:microsoft.com/office/officeart/2005/8/layout/hProcess11"/>
    <dgm:cxn modelId="{EDCDCA64-B94E-4513-990C-1BE4150D747E}" type="presParOf" srcId="{A05A0B16-C628-4731-97FF-B9C44687593B}" destId="{DCA5563C-77A9-4E8F-854E-00A37EA40C7A}" srcOrd="1" destOrd="0" presId="urn:microsoft.com/office/officeart/2005/8/layout/hProcess11"/>
    <dgm:cxn modelId="{90B7D724-DC27-4C5C-A0D2-C56247D94603}" type="presParOf" srcId="{A05A0B16-C628-4731-97FF-B9C44687593B}" destId="{1C660489-E35F-463C-BEC9-18A2A0CFA581}" srcOrd="2" destOrd="0" presId="urn:microsoft.com/office/officeart/2005/8/layout/hProcess11"/>
    <dgm:cxn modelId="{ED27A16D-B5E8-4AD5-90D4-61CAF272CA20}" type="presParOf" srcId="{2DBEBC84-373E-4052-AC26-1096CE171BF4}" destId="{3C075429-CDA6-4C7B-AB2F-0536DDF35354}" srcOrd="3" destOrd="0" presId="urn:microsoft.com/office/officeart/2005/8/layout/hProcess11"/>
    <dgm:cxn modelId="{C0AFD7CB-5D5D-44CF-9CBF-894B44A80FA8}" type="presParOf" srcId="{2DBEBC84-373E-4052-AC26-1096CE171BF4}" destId="{0435AC4B-2077-49BF-AB6F-96486D4BA457}" srcOrd="4" destOrd="0" presId="urn:microsoft.com/office/officeart/2005/8/layout/hProcess11"/>
    <dgm:cxn modelId="{E9159B0F-23E1-48BA-AAE8-389EEB154852}" type="presParOf" srcId="{0435AC4B-2077-49BF-AB6F-96486D4BA457}" destId="{1947DA86-DFD4-4CBD-BCBB-24945323EC93}" srcOrd="0" destOrd="0" presId="urn:microsoft.com/office/officeart/2005/8/layout/hProcess11"/>
    <dgm:cxn modelId="{EF66B24B-14FA-4547-8611-49B42C4DF262}" type="presParOf" srcId="{0435AC4B-2077-49BF-AB6F-96486D4BA457}" destId="{853B6E41-C2E1-4FC4-A320-FEAB91B1B476}" srcOrd="1" destOrd="0" presId="urn:microsoft.com/office/officeart/2005/8/layout/hProcess11"/>
    <dgm:cxn modelId="{EDABACE9-25D1-4E7C-8B2C-42193D2BB663}" type="presParOf" srcId="{0435AC4B-2077-49BF-AB6F-96486D4BA457}" destId="{D8151128-456E-44BF-9F8B-4C6BA2C8C44B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9E3B8D-664E-4A45-8903-0C558010101E}" type="doc">
      <dgm:prSet loTypeId="urn:microsoft.com/office/officeart/2008/layout/BendingPictureCaptionList" loCatId="pictur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177BCD5-FE55-460D-9F7D-1CFE84055244}">
      <dgm:prSet phldrT="[Текст]" custT="1"/>
      <dgm:spPr>
        <a:ln>
          <a:solidFill>
            <a:srgbClr val="126F87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производство мясных и  молочных изделий</a:t>
          </a:r>
        </a:p>
      </dgm:t>
    </dgm:pt>
    <dgm:pt modelId="{54DC63DA-CF4D-4497-8E24-4476959371A8}" type="parTrans" cxnId="{1343EADD-C9ED-48F0-95DC-E36FD70583C5}">
      <dgm:prSet/>
      <dgm:spPr/>
      <dgm:t>
        <a:bodyPr/>
        <a:lstStyle/>
        <a:p>
          <a:endParaRPr lang="ru-RU" b="1"/>
        </a:p>
      </dgm:t>
    </dgm:pt>
    <dgm:pt modelId="{FF78E8DE-023D-4820-98AF-1BF6151AE079}" type="sibTrans" cxnId="{1343EADD-C9ED-48F0-95DC-E36FD70583C5}">
      <dgm:prSet/>
      <dgm:spPr/>
      <dgm:t>
        <a:bodyPr/>
        <a:lstStyle/>
        <a:p>
          <a:endParaRPr lang="ru-RU" b="1"/>
        </a:p>
      </dgm:t>
    </dgm:pt>
    <dgm:pt modelId="{49EAD20F-8223-4B5D-A792-BC2702A12BFC}">
      <dgm:prSet phldrT="[Текст]" custT="1"/>
      <dgm:spPr>
        <a:ln>
          <a:solidFill>
            <a:srgbClr val="126F87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</a:rPr>
            <a:t>производство строительных материалов</a:t>
          </a:r>
          <a:endParaRPr lang="ru-RU" sz="1400" b="1" dirty="0">
            <a:solidFill>
              <a:srgbClr val="126F87"/>
            </a:solidFill>
            <a:latin typeface="Ubuntu" panose="020B0504030602030204" pitchFamily="34" charset="0"/>
          </a:endParaRPr>
        </a:p>
      </dgm:t>
    </dgm:pt>
    <dgm:pt modelId="{92502701-1E09-4214-BCFD-A873ECDFE599}" type="parTrans" cxnId="{697B62B2-341E-4012-879F-C5879393E780}">
      <dgm:prSet/>
      <dgm:spPr/>
      <dgm:t>
        <a:bodyPr/>
        <a:lstStyle/>
        <a:p>
          <a:endParaRPr lang="ru-RU" b="1"/>
        </a:p>
      </dgm:t>
    </dgm:pt>
    <dgm:pt modelId="{E9A7DB48-96CA-4E17-98D7-3E0BF506B50B}" type="sibTrans" cxnId="{697B62B2-341E-4012-879F-C5879393E780}">
      <dgm:prSet/>
      <dgm:spPr/>
      <dgm:t>
        <a:bodyPr/>
        <a:lstStyle/>
        <a:p>
          <a:endParaRPr lang="ru-RU" b="1"/>
        </a:p>
      </dgm:t>
    </dgm:pt>
    <dgm:pt modelId="{BAF0FC3A-03E9-4C97-B2E0-6CA707C21AEF}">
      <dgm:prSet custT="1"/>
      <dgm:spPr>
        <a:ln>
          <a:solidFill>
            <a:srgbClr val="126F87"/>
          </a:solidFill>
        </a:ln>
      </dgm:spPr>
      <dgm:t>
        <a:bodyPr/>
        <a:lstStyle/>
        <a:p>
          <a:r>
            <a:rPr lang="ru-RU" sz="1400" b="1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создание туристической </a:t>
          </a:r>
          <a:r>
            <a:rPr lang="ru-RU" sz="1400" b="1" dirty="0">
              <a:solidFill>
                <a:srgbClr val="126F87"/>
              </a:solidFill>
              <a:latin typeface="Ubuntu" panose="020B0504030602030204" pitchFamily="34" charset="0"/>
            </a:rPr>
            <a:t>инфраструктуры</a:t>
          </a:r>
        </a:p>
      </dgm:t>
    </dgm:pt>
    <dgm:pt modelId="{7AF7BEEB-C1A3-4F31-A11E-9AA87883B824}" type="parTrans" cxnId="{AB58B251-8512-47CF-BB9B-15109EC21521}">
      <dgm:prSet/>
      <dgm:spPr/>
      <dgm:t>
        <a:bodyPr/>
        <a:lstStyle/>
        <a:p>
          <a:endParaRPr lang="ru-RU" b="1"/>
        </a:p>
      </dgm:t>
    </dgm:pt>
    <dgm:pt modelId="{441B9174-6620-48E7-95CE-13B4F53512E5}" type="sibTrans" cxnId="{AB58B251-8512-47CF-BB9B-15109EC21521}">
      <dgm:prSet/>
      <dgm:spPr/>
      <dgm:t>
        <a:bodyPr/>
        <a:lstStyle/>
        <a:p>
          <a:endParaRPr lang="ru-RU" b="1"/>
        </a:p>
      </dgm:t>
    </dgm:pt>
    <dgm:pt modelId="{48ADFA92-08DA-4C53-9D54-95BE3011DCB4}">
      <dgm:prSet custT="1"/>
      <dgm:spPr>
        <a:ln>
          <a:solidFill>
            <a:srgbClr val="126F87"/>
          </a:solidFill>
        </a:ln>
      </dgm:spPr>
      <dgm:t>
        <a:bodyPr/>
        <a:lstStyle/>
        <a:p>
          <a:r>
            <a:rPr lang="ru-RU" sz="1400" b="1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</a:rPr>
            <a:t>развитие индустрии красоты и здоровья</a:t>
          </a:r>
          <a:endParaRPr lang="ru-RU" sz="1400" b="1" dirty="0">
            <a:solidFill>
              <a:srgbClr val="126F87"/>
            </a:solidFill>
            <a:latin typeface="Ubuntu" panose="020B0504030602030204" pitchFamily="34" charset="0"/>
          </a:endParaRPr>
        </a:p>
      </dgm:t>
    </dgm:pt>
    <dgm:pt modelId="{75EB867E-A038-4B6E-AB0B-92F14F007A5E}" type="parTrans" cxnId="{1A9AA24C-52E6-4FF7-A932-48E642EF96A3}">
      <dgm:prSet/>
      <dgm:spPr/>
      <dgm:t>
        <a:bodyPr/>
        <a:lstStyle/>
        <a:p>
          <a:endParaRPr lang="ru-RU" b="1"/>
        </a:p>
      </dgm:t>
    </dgm:pt>
    <dgm:pt modelId="{5BEBEEA3-F3A7-4604-A03B-DCDB6C57DF4B}" type="sibTrans" cxnId="{1A9AA24C-52E6-4FF7-A932-48E642EF96A3}">
      <dgm:prSet/>
      <dgm:spPr/>
      <dgm:t>
        <a:bodyPr/>
        <a:lstStyle/>
        <a:p>
          <a:endParaRPr lang="ru-RU" b="1"/>
        </a:p>
      </dgm:t>
    </dgm:pt>
    <dgm:pt modelId="{3F304F0F-0D57-426C-81E9-9F5CC64D0FF4}">
      <dgm:prSet custT="1"/>
      <dgm:spPr>
        <a:ln>
          <a:solidFill>
            <a:srgbClr val="126F87"/>
          </a:solidFill>
        </a:ln>
      </dgm:spPr>
      <dgm:t>
        <a:bodyPr/>
        <a:lstStyle/>
        <a:p>
          <a:r>
            <a:rPr lang="ru-RU" sz="1400" b="1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</a:rPr>
            <a:t>строительство культурно-оздоровительного центра </a:t>
          </a:r>
          <a:endParaRPr lang="ru-RU" sz="1400" b="1" dirty="0">
            <a:solidFill>
              <a:srgbClr val="126F87"/>
            </a:solidFill>
            <a:latin typeface="Ubuntu" panose="020B0504030602030204" pitchFamily="34" charset="0"/>
          </a:endParaRPr>
        </a:p>
      </dgm:t>
    </dgm:pt>
    <dgm:pt modelId="{0BEC4E4B-E566-454F-8EA8-4267E1081FC4}" type="parTrans" cxnId="{B4656427-C88F-4D64-84C2-A4FBA6F9C435}">
      <dgm:prSet/>
      <dgm:spPr/>
      <dgm:t>
        <a:bodyPr/>
        <a:lstStyle/>
        <a:p>
          <a:endParaRPr lang="ru-RU" b="1"/>
        </a:p>
      </dgm:t>
    </dgm:pt>
    <dgm:pt modelId="{03828BB0-6247-4DA4-8719-8B72676E0256}" type="sibTrans" cxnId="{B4656427-C88F-4D64-84C2-A4FBA6F9C435}">
      <dgm:prSet/>
      <dgm:spPr/>
      <dgm:t>
        <a:bodyPr/>
        <a:lstStyle/>
        <a:p>
          <a:endParaRPr lang="ru-RU" b="1"/>
        </a:p>
      </dgm:t>
    </dgm:pt>
    <dgm:pt modelId="{5D9BB0AB-ED1D-44CE-AF28-801146661DF4}">
      <dgm:prSet phldrT="[Текст]" custT="1"/>
      <dgm:spPr>
        <a:ln>
          <a:solidFill>
            <a:srgbClr val="126F87"/>
          </a:solidFill>
        </a:ln>
      </dgm:spPr>
      <dgm:t>
        <a:bodyPr/>
        <a:lstStyle/>
        <a:p>
          <a:r>
            <a:rPr lang="ru-RU" sz="1400" b="1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домостроение</a:t>
          </a:r>
          <a:endParaRPr lang="ru-RU" sz="1400" b="1" dirty="0">
            <a:solidFill>
              <a:srgbClr val="126F87"/>
            </a:solidFill>
            <a:latin typeface="Ubuntu" panose="020B0504030602030204" pitchFamily="34" charset="0"/>
          </a:endParaRPr>
        </a:p>
      </dgm:t>
    </dgm:pt>
    <dgm:pt modelId="{41BF001D-2D98-41BD-96F1-96B51B2A31F8}" type="sibTrans" cxnId="{5EDA7729-4789-420B-BE4B-BB1B80B66EC2}">
      <dgm:prSet/>
      <dgm:spPr/>
      <dgm:t>
        <a:bodyPr/>
        <a:lstStyle/>
        <a:p>
          <a:endParaRPr lang="ru-RU" b="1"/>
        </a:p>
      </dgm:t>
    </dgm:pt>
    <dgm:pt modelId="{A48C924E-72A0-41E9-8763-8069584444A4}" type="parTrans" cxnId="{5EDA7729-4789-420B-BE4B-BB1B80B66EC2}">
      <dgm:prSet/>
      <dgm:spPr/>
      <dgm:t>
        <a:bodyPr/>
        <a:lstStyle/>
        <a:p>
          <a:endParaRPr lang="ru-RU" b="1"/>
        </a:p>
      </dgm:t>
    </dgm:pt>
    <dgm:pt modelId="{C16F1866-0641-4409-AC2D-A83DD76E158E}" type="pres">
      <dgm:prSet presAssocID="{C19E3B8D-664E-4A45-8903-0C55801010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1ADBA1-55B4-4463-BDF7-10D981DE596E}" type="pres">
      <dgm:prSet presAssocID="{5D9BB0AB-ED1D-44CE-AF28-801146661DF4}" presName="composite" presStyleCnt="0"/>
      <dgm:spPr/>
    </dgm:pt>
    <dgm:pt modelId="{63A84AF7-8EE2-47E9-A826-B1E89E1FB029}" type="pres">
      <dgm:prSet presAssocID="{5D9BB0AB-ED1D-44CE-AF28-801146661DF4}" presName="rect1" presStyleLbl="b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ln>
          <a:solidFill>
            <a:srgbClr val="126F87"/>
          </a:solidFill>
        </a:ln>
      </dgm:spPr>
      <dgm:t>
        <a:bodyPr/>
        <a:lstStyle/>
        <a:p>
          <a:endParaRPr lang="ru-RU"/>
        </a:p>
      </dgm:t>
    </dgm:pt>
    <dgm:pt modelId="{93601E68-8F9B-4C1D-8921-1BFBDA0E6393}" type="pres">
      <dgm:prSet presAssocID="{5D9BB0AB-ED1D-44CE-AF28-801146661DF4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1E6CB-0806-4019-AA80-2D2CE3E927AC}" type="pres">
      <dgm:prSet presAssocID="{41BF001D-2D98-41BD-96F1-96B51B2A31F8}" presName="sibTrans" presStyleCnt="0"/>
      <dgm:spPr/>
    </dgm:pt>
    <dgm:pt modelId="{76FBA3F6-3CCD-4204-86A1-B265DCC0338D}" type="pres">
      <dgm:prSet presAssocID="{4177BCD5-FE55-460D-9F7D-1CFE84055244}" presName="composite" presStyleCnt="0"/>
      <dgm:spPr/>
    </dgm:pt>
    <dgm:pt modelId="{932E441C-5CBA-48C2-88FC-B7C9B3AE345B}" type="pres">
      <dgm:prSet presAssocID="{4177BCD5-FE55-460D-9F7D-1CFE84055244}" presName="rect1" presStyleLbl="b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>
          <a:solidFill>
            <a:srgbClr val="126F87"/>
          </a:solidFill>
        </a:ln>
      </dgm:spPr>
      <dgm:t>
        <a:bodyPr/>
        <a:lstStyle/>
        <a:p>
          <a:endParaRPr lang="ru-RU"/>
        </a:p>
      </dgm:t>
    </dgm:pt>
    <dgm:pt modelId="{B544BD85-6B34-41F6-9D37-5AF063B45042}" type="pres">
      <dgm:prSet presAssocID="{4177BCD5-FE55-460D-9F7D-1CFE84055244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34AFB-55A2-4149-B0CF-7F55198DBD66}" type="pres">
      <dgm:prSet presAssocID="{FF78E8DE-023D-4820-98AF-1BF6151AE079}" presName="sibTrans" presStyleCnt="0"/>
      <dgm:spPr/>
    </dgm:pt>
    <dgm:pt modelId="{114593DA-7894-42A2-8948-B2A67A6DF5D0}" type="pres">
      <dgm:prSet presAssocID="{49EAD20F-8223-4B5D-A792-BC2702A12BFC}" presName="composite" presStyleCnt="0"/>
      <dgm:spPr/>
    </dgm:pt>
    <dgm:pt modelId="{6B447BB1-56FB-4F34-BB0F-12FD33405531}" type="pres">
      <dgm:prSet presAssocID="{49EAD20F-8223-4B5D-A792-BC2702A12BFC}" presName="rect1" presStyleLbl="bgImgPlace1" presStyleIdx="2" presStyleCnt="6" custScaleX="104290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5000" r="-15000"/>
          </a:stretch>
        </a:blipFill>
        <a:ln>
          <a:solidFill>
            <a:srgbClr val="126F87"/>
          </a:solidFill>
        </a:ln>
      </dgm:spPr>
      <dgm:t>
        <a:bodyPr/>
        <a:lstStyle/>
        <a:p>
          <a:endParaRPr lang="ru-RU"/>
        </a:p>
      </dgm:t>
    </dgm:pt>
    <dgm:pt modelId="{BBDF1B85-244D-4E51-A9BE-BBB87B408F65}" type="pres">
      <dgm:prSet presAssocID="{49EAD20F-8223-4B5D-A792-BC2702A12BFC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C5BEC-3DE9-4B42-9F6A-BD84DE783B82}" type="pres">
      <dgm:prSet presAssocID="{E9A7DB48-96CA-4E17-98D7-3E0BF506B50B}" presName="sibTrans" presStyleCnt="0"/>
      <dgm:spPr/>
    </dgm:pt>
    <dgm:pt modelId="{A58CE7FB-264D-4FC3-972F-87563A915BA1}" type="pres">
      <dgm:prSet presAssocID="{BAF0FC3A-03E9-4C97-B2E0-6CA707C21AEF}" presName="composite" presStyleCnt="0"/>
      <dgm:spPr/>
    </dgm:pt>
    <dgm:pt modelId="{40EAD0BB-7E21-4F9F-9449-B9742FF37857}" type="pres">
      <dgm:prSet presAssocID="{BAF0FC3A-03E9-4C97-B2E0-6CA707C21AEF}" presName="rect1" presStyleLbl="b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ln>
          <a:solidFill>
            <a:srgbClr val="126F87"/>
          </a:solidFill>
        </a:ln>
      </dgm:spPr>
      <dgm:t>
        <a:bodyPr/>
        <a:lstStyle/>
        <a:p>
          <a:endParaRPr lang="ru-RU"/>
        </a:p>
      </dgm:t>
    </dgm:pt>
    <dgm:pt modelId="{159A542A-206C-4DFD-82E8-5FE115834A37}" type="pres">
      <dgm:prSet presAssocID="{BAF0FC3A-03E9-4C97-B2E0-6CA707C21AEF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37D74-C600-4033-8E38-E3B0C524B782}" type="pres">
      <dgm:prSet presAssocID="{441B9174-6620-48E7-95CE-13B4F53512E5}" presName="sibTrans" presStyleCnt="0"/>
      <dgm:spPr/>
    </dgm:pt>
    <dgm:pt modelId="{2961E5B2-5C61-4064-B350-8E646EF2B550}" type="pres">
      <dgm:prSet presAssocID="{48ADFA92-08DA-4C53-9D54-95BE3011DCB4}" presName="composite" presStyleCnt="0"/>
      <dgm:spPr/>
    </dgm:pt>
    <dgm:pt modelId="{D47A5A8E-081E-4703-A378-4F2619137FB8}" type="pres">
      <dgm:prSet presAssocID="{48ADFA92-08DA-4C53-9D54-95BE3011DCB4}" presName="rect1" presStyleLbl="bgImgPlace1" presStyleIdx="4" presStyleCnt="6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ln>
          <a:solidFill>
            <a:srgbClr val="126F87"/>
          </a:solidFill>
        </a:ln>
      </dgm:spPr>
      <dgm:t>
        <a:bodyPr/>
        <a:lstStyle/>
        <a:p>
          <a:endParaRPr lang="ru-RU"/>
        </a:p>
      </dgm:t>
    </dgm:pt>
    <dgm:pt modelId="{748CBB2A-0BD5-4FF6-A691-0E648AB14905}" type="pres">
      <dgm:prSet presAssocID="{48ADFA92-08DA-4C53-9D54-95BE3011DCB4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93F16-BDDC-49F0-9114-1BA4AE13862B}" type="pres">
      <dgm:prSet presAssocID="{5BEBEEA3-F3A7-4604-A03B-DCDB6C57DF4B}" presName="sibTrans" presStyleCnt="0"/>
      <dgm:spPr/>
    </dgm:pt>
    <dgm:pt modelId="{046180D8-68F3-4B95-B2CE-A3FA767025FA}" type="pres">
      <dgm:prSet presAssocID="{3F304F0F-0D57-426C-81E9-9F5CC64D0FF4}" presName="composite" presStyleCnt="0"/>
      <dgm:spPr/>
    </dgm:pt>
    <dgm:pt modelId="{7B719425-19CB-41F0-AE3C-7AB1A7061D09}" type="pres">
      <dgm:prSet presAssocID="{3F304F0F-0D57-426C-81E9-9F5CC64D0FF4}" presName="rect1" presStyleLbl="b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ln>
          <a:solidFill>
            <a:srgbClr val="126F87"/>
          </a:solidFill>
        </a:ln>
      </dgm:spPr>
      <dgm:t>
        <a:bodyPr/>
        <a:lstStyle/>
        <a:p>
          <a:endParaRPr lang="ru-RU"/>
        </a:p>
      </dgm:t>
    </dgm:pt>
    <dgm:pt modelId="{4D2D6E99-D668-4FB0-91CE-F65CCBF24E32}" type="pres">
      <dgm:prSet presAssocID="{3F304F0F-0D57-426C-81E9-9F5CC64D0FF4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5DB72-5BA0-40E9-9F7C-431F6556288A}" type="presOf" srcId="{4177BCD5-FE55-460D-9F7D-1CFE84055244}" destId="{B544BD85-6B34-41F6-9D37-5AF063B45042}" srcOrd="0" destOrd="0" presId="urn:microsoft.com/office/officeart/2008/layout/BendingPictureCaptionList"/>
    <dgm:cxn modelId="{B4656427-C88F-4D64-84C2-A4FBA6F9C435}" srcId="{C19E3B8D-664E-4A45-8903-0C558010101E}" destId="{3F304F0F-0D57-426C-81E9-9F5CC64D0FF4}" srcOrd="5" destOrd="0" parTransId="{0BEC4E4B-E566-454F-8EA8-4267E1081FC4}" sibTransId="{03828BB0-6247-4DA4-8719-8B72676E0256}"/>
    <dgm:cxn modelId="{7AA8B97B-12DE-4BF7-B42D-6FBBC8B6BDE9}" type="presOf" srcId="{3F304F0F-0D57-426C-81E9-9F5CC64D0FF4}" destId="{4D2D6E99-D668-4FB0-91CE-F65CCBF24E32}" srcOrd="0" destOrd="0" presId="urn:microsoft.com/office/officeart/2008/layout/BendingPictureCaptionList"/>
    <dgm:cxn modelId="{5EDA7729-4789-420B-BE4B-BB1B80B66EC2}" srcId="{C19E3B8D-664E-4A45-8903-0C558010101E}" destId="{5D9BB0AB-ED1D-44CE-AF28-801146661DF4}" srcOrd="0" destOrd="0" parTransId="{A48C924E-72A0-41E9-8763-8069584444A4}" sibTransId="{41BF001D-2D98-41BD-96F1-96B51B2A31F8}"/>
    <dgm:cxn modelId="{ADB6ABE9-3B5C-40FD-862C-41C4FA3266FB}" type="presOf" srcId="{48ADFA92-08DA-4C53-9D54-95BE3011DCB4}" destId="{748CBB2A-0BD5-4FF6-A691-0E648AB14905}" srcOrd="0" destOrd="0" presId="urn:microsoft.com/office/officeart/2008/layout/BendingPictureCaptionList"/>
    <dgm:cxn modelId="{B8F5DBA6-6E65-4B87-A205-FB36435C23EE}" type="presOf" srcId="{5D9BB0AB-ED1D-44CE-AF28-801146661DF4}" destId="{93601E68-8F9B-4C1D-8921-1BFBDA0E6393}" srcOrd="0" destOrd="0" presId="urn:microsoft.com/office/officeart/2008/layout/BendingPictureCaptionList"/>
    <dgm:cxn modelId="{FD1198D5-7111-42FE-B3B9-A47CEB7BE6DC}" type="presOf" srcId="{49EAD20F-8223-4B5D-A792-BC2702A12BFC}" destId="{BBDF1B85-244D-4E51-A9BE-BBB87B408F65}" srcOrd="0" destOrd="0" presId="urn:microsoft.com/office/officeart/2008/layout/BendingPictureCaptionList"/>
    <dgm:cxn modelId="{697B62B2-341E-4012-879F-C5879393E780}" srcId="{C19E3B8D-664E-4A45-8903-0C558010101E}" destId="{49EAD20F-8223-4B5D-A792-BC2702A12BFC}" srcOrd="2" destOrd="0" parTransId="{92502701-1E09-4214-BCFD-A873ECDFE599}" sibTransId="{E9A7DB48-96CA-4E17-98D7-3E0BF506B50B}"/>
    <dgm:cxn modelId="{A95CD8C0-0194-411A-BE16-04DA723636F0}" type="presOf" srcId="{C19E3B8D-664E-4A45-8903-0C558010101E}" destId="{C16F1866-0641-4409-AC2D-A83DD76E158E}" srcOrd="0" destOrd="0" presId="urn:microsoft.com/office/officeart/2008/layout/BendingPictureCaptionList"/>
    <dgm:cxn modelId="{6CBF66CB-701D-4F4F-A3AA-5300C91D0BA6}" type="presOf" srcId="{BAF0FC3A-03E9-4C97-B2E0-6CA707C21AEF}" destId="{159A542A-206C-4DFD-82E8-5FE115834A37}" srcOrd="0" destOrd="0" presId="urn:microsoft.com/office/officeart/2008/layout/BendingPictureCaptionList"/>
    <dgm:cxn modelId="{1A9AA24C-52E6-4FF7-A932-48E642EF96A3}" srcId="{C19E3B8D-664E-4A45-8903-0C558010101E}" destId="{48ADFA92-08DA-4C53-9D54-95BE3011DCB4}" srcOrd="4" destOrd="0" parTransId="{75EB867E-A038-4B6E-AB0B-92F14F007A5E}" sibTransId="{5BEBEEA3-F3A7-4604-A03B-DCDB6C57DF4B}"/>
    <dgm:cxn modelId="{1343EADD-C9ED-48F0-95DC-E36FD70583C5}" srcId="{C19E3B8D-664E-4A45-8903-0C558010101E}" destId="{4177BCD5-FE55-460D-9F7D-1CFE84055244}" srcOrd="1" destOrd="0" parTransId="{54DC63DA-CF4D-4497-8E24-4476959371A8}" sibTransId="{FF78E8DE-023D-4820-98AF-1BF6151AE079}"/>
    <dgm:cxn modelId="{AB58B251-8512-47CF-BB9B-15109EC21521}" srcId="{C19E3B8D-664E-4A45-8903-0C558010101E}" destId="{BAF0FC3A-03E9-4C97-B2E0-6CA707C21AEF}" srcOrd="3" destOrd="0" parTransId="{7AF7BEEB-C1A3-4F31-A11E-9AA87883B824}" sibTransId="{441B9174-6620-48E7-95CE-13B4F53512E5}"/>
    <dgm:cxn modelId="{70521AF4-622B-46A2-9AF0-CF665DD114BD}" type="presParOf" srcId="{C16F1866-0641-4409-AC2D-A83DD76E158E}" destId="{D81ADBA1-55B4-4463-BDF7-10D981DE596E}" srcOrd="0" destOrd="0" presId="urn:microsoft.com/office/officeart/2008/layout/BendingPictureCaptionList"/>
    <dgm:cxn modelId="{34A3526E-0841-476F-9F6F-2ED3A24CA87F}" type="presParOf" srcId="{D81ADBA1-55B4-4463-BDF7-10D981DE596E}" destId="{63A84AF7-8EE2-47E9-A826-B1E89E1FB029}" srcOrd="0" destOrd="0" presId="urn:microsoft.com/office/officeart/2008/layout/BendingPictureCaptionList"/>
    <dgm:cxn modelId="{018BA85A-5D11-421B-B8C8-A80B6CF4C8FC}" type="presParOf" srcId="{D81ADBA1-55B4-4463-BDF7-10D981DE596E}" destId="{93601E68-8F9B-4C1D-8921-1BFBDA0E6393}" srcOrd="1" destOrd="0" presId="urn:microsoft.com/office/officeart/2008/layout/BendingPictureCaptionList"/>
    <dgm:cxn modelId="{F576102A-DB46-400D-A588-7F3DF110893E}" type="presParOf" srcId="{C16F1866-0641-4409-AC2D-A83DD76E158E}" destId="{E621E6CB-0806-4019-AA80-2D2CE3E927AC}" srcOrd="1" destOrd="0" presId="urn:microsoft.com/office/officeart/2008/layout/BendingPictureCaptionList"/>
    <dgm:cxn modelId="{18FB988B-67B0-4D6E-A7ED-F18D790EC589}" type="presParOf" srcId="{C16F1866-0641-4409-AC2D-A83DD76E158E}" destId="{76FBA3F6-3CCD-4204-86A1-B265DCC0338D}" srcOrd="2" destOrd="0" presId="urn:microsoft.com/office/officeart/2008/layout/BendingPictureCaptionList"/>
    <dgm:cxn modelId="{15F14809-218F-459A-8E32-A4AC85914214}" type="presParOf" srcId="{76FBA3F6-3CCD-4204-86A1-B265DCC0338D}" destId="{932E441C-5CBA-48C2-88FC-B7C9B3AE345B}" srcOrd="0" destOrd="0" presId="urn:microsoft.com/office/officeart/2008/layout/BendingPictureCaptionList"/>
    <dgm:cxn modelId="{06352592-2C25-4E7F-A1EE-715A16F6FC98}" type="presParOf" srcId="{76FBA3F6-3CCD-4204-86A1-B265DCC0338D}" destId="{B544BD85-6B34-41F6-9D37-5AF063B45042}" srcOrd="1" destOrd="0" presId="urn:microsoft.com/office/officeart/2008/layout/BendingPictureCaptionList"/>
    <dgm:cxn modelId="{3523E4F9-D07A-438A-8526-8DBAA7904DF9}" type="presParOf" srcId="{C16F1866-0641-4409-AC2D-A83DD76E158E}" destId="{2B634AFB-55A2-4149-B0CF-7F55198DBD66}" srcOrd="3" destOrd="0" presId="urn:microsoft.com/office/officeart/2008/layout/BendingPictureCaptionList"/>
    <dgm:cxn modelId="{9EE67260-1006-401C-A890-AE2D94CB3D65}" type="presParOf" srcId="{C16F1866-0641-4409-AC2D-A83DD76E158E}" destId="{114593DA-7894-42A2-8948-B2A67A6DF5D0}" srcOrd="4" destOrd="0" presId="urn:microsoft.com/office/officeart/2008/layout/BendingPictureCaptionList"/>
    <dgm:cxn modelId="{789595E1-C4D5-4C57-8D67-C6C24B2C7186}" type="presParOf" srcId="{114593DA-7894-42A2-8948-B2A67A6DF5D0}" destId="{6B447BB1-56FB-4F34-BB0F-12FD33405531}" srcOrd="0" destOrd="0" presId="urn:microsoft.com/office/officeart/2008/layout/BendingPictureCaptionList"/>
    <dgm:cxn modelId="{C0B0D157-C4CC-4BAA-9CCC-CFE8E073564D}" type="presParOf" srcId="{114593DA-7894-42A2-8948-B2A67A6DF5D0}" destId="{BBDF1B85-244D-4E51-A9BE-BBB87B408F65}" srcOrd="1" destOrd="0" presId="urn:microsoft.com/office/officeart/2008/layout/BendingPictureCaptionList"/>
    <dgm:cxn modelId="{36A31092-F822-44DA-9E2A-7976C623CFF4}" type="presParOf" srcId="{C16F1866-0641-4409-AC2D-A83DD76E158E}" destId="{1D9C5BEC-3DE9-4B42-9F6A-BD84DE783B82}" srcOrd="5" destOrd="0" presId="urn:microsoft.com/office/officeart/2008/layout/BendingPictureCaptionList"/>
    <dgm:cxn modelId="{EBA3379C-D308-4E90-A03C-00E344F2990C}" type="presParOf" srcId="{C16F1866-0641-4409-AC2D-A83DD76E158E}" destId="{A58CE7FB-264D-4FC3-972F-87563A915BA1}" srcOrd="6" destOrd="0" presId="urn:microsoft.com/office/officeart/2008/layout/BendingPictureCaptionList"/>
    <dgm:cxn modelId="{D47CF8E1-A396-4335-B677-35EBD15D738F}" type="presParOf" srcId="{A58CE7FB-264D-4FC3-972F-87563A915BA1}" destId="{40EAD0BB-7E21-4F9F-9449-B9742FF37857}" srcOrd="0" destOrd="0" presId="urn:microsoft.com/office/officeart/2008/layout/BendingPictureCaptionList"/>
    <dgm:cxn modelId="{4255D7E2-C7B0-4A8A-9CCD-D50AEAF81377}" type="presParOf" srcId="{A58CE7FB-264D-4FC3-972F-87563A915BA1}" destId="{159A542A-206C-4DFD-82E8-5FE115834A37}" srcOrd="1" destOrd="0" presId="urn:microsoft.com/office/officeart/2008/layout/BendingPictureCaptionList"/>
    <dgm:cxn modelId="{AE58DBCD-9AD1-4FF5-83D5-68F3183B520E}" type="presParOf" srcId="{C16F1866-0641-4409-AC2D-A83DD76E158E}" destId="{28F37D74-C600-4033-8E38-E3B0C524B782}" srcOrd="7" destOrd="0" presId="urn:microsoft.com/office/officeart/2008/layout/BendingPictureCaptionList"/>
    <dgm:cxn modelId="{773C951E-3286-4E65-9A73-D68067BE7EF5}" type="presParOf" srcId="{C16F1866-0641-4409-AC2D-A83DD76E158E}" destId="{2961E5B2-5C61-4064-B350-8E646EF2B550}" srcOrd="8" destOrd="0" presId="urn:microsoft.com/office/officeart/2008/layout/BendingPictureCaptionList"/>
    <dgm:cxn modelId="{D05E6AD8-7241-4CFA-B111-B697D821274D}" type="presParOf" srcId="{2961E5B2-5C61-4064-B350-8E646EF2B550}" destId="{D47A5A8E-081E-4703-A378-4F2619137FB8}" srcOrd="0" destOrd="0" presId="urn:microsoft.com/office/officeart/2008/layout/BendingPictureCaptionList"/>
    <dgm:cxn modelId="{E2DB5EC6-A8EB-4F52-B6E8-F65D1C0EF7DC}" type="presParOf" srcId="{2961E5B2-5C61-4064-B350-8E646EF2B550}" destId="{748CBB2A-0BD5-4FF6-A691-0E648AB14905}" srcOrd="1" destOrd="0" presId="urn:microsoft.com/office/officeart/2008/layout/BendingPictureCaptionList"/>
    <dgm:cxn modelId="{643A8992-99BF-48AC-A385-0F3F58B11D59}" type="presParOf" srcId="{C16F1866-0641-4409-AC2D-A83DD76E158E}" destId="{77293F16-BDDC-49F0-9114-1BA4AE13862B}" srcOrd="9" destOrd="0" presId="urn:microsoft.com/office/officeart/2008/layout/BendingPictureCaptionList"/>
    <dgm:cxn modelId="{E7F0AE33-2DD4-4048-B9A4-544E8D6BEE1D}" type="presParOf" srcId="{C16F1866-0641-4409-AC2D-A83DD76E158E}" destId="{046180D8-68F3-4B95-B2CE-A3FA767025FA}" srcOrd="10" destOrd="0" presId="urn:microsoft.com/office/officeart/2008/layout/BendingPictureCaptionList"/>
    <dgm:cxn modelId="{142EE3FE-8B4A-4C19-AA1F-6E480996A6FA}" type="presParOf" srcId="{046180D8-68F3-4B95-B2CE-A3FA767025FA}" destId="{7B719425-19CB-41F0-AE3C-7AB1A7061D09}" srcOrd="0" destOrd="0" presId="urn:microsoft.com/office/officeart/2008/layout/BendingPictureCaptionList"/>
    <dgm:cxn modelId="{5EC00FA1-BD96-4F37-9BDC-D4535E071E7C}" type="presParOf" srcId="{046180D8-68F3-4B95-B2CE-A3FA767025FA}" destId="{4D2D6E99-D668-4FB0-91CE-F65CCBF24E32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2EC47-F9CB-498C-B7F2-F8FFC2B53E47}">
      <dsp:nvSpPr>
        <dsp:cNvPr id="0" name=""/>
        <dsp:cNvSpPr/>
      </dsp:nvSpPr>
      <dsp:spPr>
        <a:xfrm>
          <a:off x="-5657061" y="-865970"/>
          <a:ext cx="6735258" cy="6735258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BFF73-10DC-456C-B078-4EC20429FCCB}">
      <dsp:nvSpPr>
        <dsp:cNvPr id="0" name=""/>
        <dsp:cNvSpPr/>
      </dsp:nvSpPr>
      <dsp:spPr>
        <a:xfrm>
          <a:off x="469395" y="297110"/>
          <a:ext cx="6066364" cy="62561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58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Ubuntu" panose="020B0504030602030204" pitchFamily="34" charset="0"/>
            </a:rPr>
            <a:t>Площадь моногорода – 1 380,2</a:t>
          </a:r>
          <a:r>
            <a:rPr lang="ru-RU" sz="1800" kern="1200" dirty="0">
              <a:latin typeface="Ubuntu" panose="020B0504030602030204" pitchFamily="34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latin typeface="Ubuntu" panose="020B0504030602030204" pitchFamily="34" charset="0"/>
            </a:rPr>
            <a:t>кв. км</a:t>
          </a:r>
        </a:p>
      </dsp:txBody>
      <dsp:txXfrm>
        <a:off x="469395" y="297110"/>
        <a:ext cx="6066364" cy="625614"/>
      </dsp:txXfrm>
    </dsp:sp>
    <dsp:sp modelId="{358AF3FD-BA62-4F2E-B554-BA0E3A6A877A}">
      <dsp:nvSpPr>
        <dsp:cNvPr id="0" name=""/>
        <dsp:cNvSpPr/>
      </dsp:nvSpPr>
      <dsp:spPr>
        <a:xfrm>
          <a:off x="80327" y="234405"/>
          <a:ext cx="782018" cy="782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C6C4E-7E29-465F-A2D1-E6988B1BF81A}">
      <dsp:nvSpPr>
        <dsp:cNvPr id="0" name=""/>
        <dsp:cNvSpPr/>
      </dsp:nvSpPr>
      <dsp:spPr>
        <a:xfrm>
          <a:off x="919634" y="1250729"/>
          <a:ext cx="5618066" cy="62561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582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Ubuntu" panose="020B0504030602030204" pitchFamily="34" charset="0"/>
            </a:rPr>
            <a:t>Численность населения – 10 855 человек</a:t>
          </a:r>
        </a:p>
      </dsp:txBody>
      <dsp:txXfrm>
        <a:off x="919634" y="1250729"/>
        <a:ext cx="5618066" cy="625614"/>
      </dsp:txXfrm>
    </dsp:sp>
    <dsp:sp modelId="{A4BA79D4-A618-4503-9791-702805C5ED38}">
      <dsp:nvSpPr>
        <dsp:cNvPr id="0" name=""/>
        <dsp:cNvSpPr/>
      </dsp:nvSpPr>
      <dsp:spPr>
        <a:xfrm>
          <a:off x="528624" y="1172527"/>
          <a:ext cx="782018" cy="782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BFE16-59A3-41E2-8327-C63EA2EBE6C3}">
      <dsp:nvSpPr>
        <dsp:cNvPr id="0" name=""/>
        <dsp:cNvSpPr/>
      </dsp:nvSpPr>
      <dsp:spPr>
        <a:xfrm>
          <a:off x="1057225" y="2188851"/>
          <a:ext cx="5480475" cy="62561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58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Ubuntu" panose="020B0504030602030204" pitchFamily="34" charset="0"/>
            </a:rPr>
            <a:t>Расположен на северо-западе Кировской области</a:t>
          </a:r>
        </a:p>
      </dsp:txBody>
      <dsp:txXfrm>
        <a:off x="1057225" y="2188851"/>
        <a:ext cx="5480475" cy="625614"/>
      </dsp:txXfrm>
    </dsp:sp>
    <dsp:sp modelId="{BB474ACF-6BEC-4F6C-962E-92F1FA282F02}">
      <dsp:nvSpPr>
        <dsp:cNvPr id="0" name=""/>
        <dsp:cNvSpPr/>
      </dsp:nvSpPr>
      <dsp:spPr>
        <a:xfrm>
          <a:off x="666216" y="2110649"/>
          <a:ext cx="782018" cy="782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50539-9948-4B44-BA8C-6D49312D397E}">
      <dsp:nvSpPr>
        <dsp:cNvPr id="0" name=""/>
        <dsp:cNvSpPr/>
      </dsp:nvSpPr>
      <dsp:spPr>
        <a:xfrm>
          <a:off x="919634" y="3126973"/>
          <a:ext cx="5618066" cy="62561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582" tIns="45720" rIns="45720" bIns="45720" numCol="1" spcCol="1270" anchor="ctr" anchorCtr="0">
          <a:noAutofit/>
        </a:bodyPr>
        <a:lstStyle/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kern="1200" dirty="0">
            <a:latin typeface="Constantia" panose="02030602050306030303" pitchFamily="18" charset="0"/>
            <a:ea typeface="+mn-ea"/>
            <a:cs typeface="+mn-cs"/>
          </a:endParaRPr>
        </a:p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Ubuntu" panose="020B0504030602030204" pitchFamily="34" charset="0"/>
              <a:ea typeface="+mn-ea"/>
              <a:cs typeface="+mn-cs"/>
            </a:rPr>
            <a:t>В 384 км от областного центра, г. Киров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Constantia" panose="02030602050306030303" pitchFamily="18" charset="0"/>
          </a:endParaRPr>
        </a:p>
      </dsp:txBody>
      <dsp:txXfrm>
        <a:off x="919634" y="3126973"/>
        <a:ext cx="5618066" cy="625614"/>
      </dsp:txXfrm>
    </dsp:sp>
    <dsp:sp modelId="{8464EFD0-FCEE-44B2-9B27-45B9D139D0C6}">
      <dsp:nvSpPr>
        <dsp:cNvPr id="0" name=""/>
        <dsp:cNvSpPr/>
      </dsp:nvSpPr>
      <dsp:spPr>
        <a:xfrm>
          <a:off x="528624" y="3048771"/>
          <a:ext cx="782018" cy="782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5D511-163C-464D-8695-0B382C316578}">
      <dsp:nvSpPr>
        <dsp:cNvPr id="0" name=""/>
        <dsp:cNvSpPr/>
      </dsp:nvSpPr>
      <dsp:spPr>
        <a:xfrm>
          <a:off x="471336" y="3916189"/>
          <a:ext cx="6066364" cy="923426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58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Ubuntu" panose="020B0504030602030204" pitchFamily="34" charset="0"/>
            </a:rPr>
            <a:t>Входит в состав </a:t>
          </a:r>
          <a:r>
            <a:rPr lang="ru-RU" sz="1800" kern="1200" dirty="0" err="1">
              <a:latin typeface="Ubuntu" panose="020B0504030602030204" pitchFamily="34" charset="0"/>
            </a:rPr>
            <a:t>Лузского</a:t>
          </a:r>
          <a:r>
            <a:rPr lang="ru-RU" sz="1800" kern="1200" dirty="0">
              <a:latin typeface="Ubuntu" panose="020B0504030602030204" pitchFamily="34" charset="0"/>
            </a:rPr>
            <a:t> района, который граничит с Архангельской, Вологодской областями, Республикой Коми</a:t>
          </a:r>
        </a:p>
      </dsp:txBody>
      <dsp:txXfrm>
        <a:off x="471336" y="3916189"/>
        <a:ext cx="6066364" cy="923426"/>
      </dsp:txXfrm>
    </dsp:sp>
    <dsp:sp modelId="{20170638-36D2-4BD9-A2F0-374AC54AA355}">
      <dsp:nvSpPr>
        <dsp:cNvPr id="0" name=""/>
        <dsp:cNvSpPr/>
      </dsp:nvSpPr>
      <dsp:spPr>
        <a:xfrm>
          <a:off x="80327" y="3986893"/>
          <a:ext cx="782018" cy="7820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0E1FD-ACA3-4471-A08C-5A3A5CCFDA47}">
      <dsp:nvSpPr>
        <dsp:cNvPr id="0" name=""/>
        <dsp:cNvSpPr/>
      </dsp:nvSpPr>
      <dsp:spPr>
        <a:xfrm rot="5400000">
          <a:off x="-139296" y="143413"/>
          <a:ext cx="928643" cy="6500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1</a:t>
          </a:r>
        </a:p>
      </dsp:txBody>
      <dsp:txXfrm rot="-5400000">
        <a:off x="1" y="329141"/>
        <a:ext cx="650050" cy="278593"/>
      </dsp:txXfrm>
    </dsp:sp>
    <dsp:sp modelId="{2C05A856-A2FE-4670-95C8-5BB2CB651999}">
      <dsp:nvSpPr>
        <dsp:cNvPr id="0" name=""/>
        <dsp:cNvSpPr/>
      </dsp:nvSpPr>
      <dsp:spPr>
        <a:xfrm rot="5400000">
          <a:off x="3198057" y="-2543890"/>
          <a:ext cx="603935" cy="5699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Лесосырьевая база</a:t>
          </a:r>
        </a:p>
      </dsp:txBody>
      <dsp:txXfrm rot="-5400000">
        <a:off x="650050" y="33599"/>
        <a:ext cx="5670467" cy="544971"/>
      </dsp:txXfrm>
    </dsp:sp>
    <dsp:sp modelId="{1180FD6F-F048-4730-B6DB-BA07B1CFFCF2}">
      <dsp:nvSpPr>
        <dsp:cNvPr id="0" name=""/>
        <dsp:cNvSpPr/>
      </dsp:nvSpPr>
      <dsp:spPr>
        <a:xfrm rot="5400000">
          <a:off x="-139296" y="952900"/>
          <a:ext cx="928643" cy="6500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2</a:t>
          </a:r>
        </a:p>
      </dsp:txBody>
      <dsp:txXfrm rot="-5400000">
        <a:off x="1" y="1138628"/>
        <a:ext cx="650050" cy="278593"/>
      </dsp:txXfrm>
    </dsp:sp>
    <dsp:sp modelId="{6FCA6A36-AF66-4C36-8287-3D7CD4228365}">
      <dsp:nvSpPr>
        <dsp:cNvPr id="0" name=""/>
        <dsp:cNvSpPr/>
      </dsp:nvSpPr>
      <dsp:spPr>
        <a:xfrm rot="5400000">
          <a:off x="3198216" y="-1734562"/>
          <a:ext cx="603618" cy="5699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Железнодорожное сообщение</a:t>
          </a:r>
        </a:p>
      </dsp:txBody>
      <dsp:txXfrm rot="-5400000">
        <a:off x="650051" y="843069"/>
        <a:ext cx="5670483" cy="544686"/>
      </dsp:txXfrm>
    </dsp:sp>
    <dsp:sp modelId="{78A7982D-45D3-40EF-BCE0-883E12B9B40C}">
      <dsp:nvSpPr>
        <dsp:cNvPr id="0" name=""/>
        <dsp:cNvSpPr/>
      </dsp:nvSpPr>
      <dsp:spPr>
        <a:xfrm rot="5400000">
          <a:off x="-139296" y="1762387"/>
          <a:ext cx="928643" cy="6500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3</a:t>
          </a:r>
        </a:p>
      </dsp:txBody>
      <dsp:txXfrm rot="-5400000">
        <a:off x="1" y="1948115"/>
        <a:ext cx="650050" cy="278593"/>
      </dsp:txXfrm>
    </dsp:sp>
    <dsp:sp modelId="{9992CF16-6399-4C76-9D7A-F9594EAEDCA3}">
      <dsp:nvSpPr>
        <dsp:cNvPr id="0" name=""/>
        <dsp:cNvSpPr/>
      </dsp:nvSpPr>
      <dsp:spPr>
        <a:xfrm rot="5400000">
          <a:off x="3198216" y="-925074"/>
          <a:ext cx="603618" cy="5699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Кадровый потенциал</a:t>
          </a:r>
        </a:p>
      </dsp:txBody>
      <dsp:txXfrm rot="-5400000">
        <a:off x="650051" y="1652557"/>
        <a:ext cx="5670483" cy="544686"/>
      </dsp:txXfrm>
    </dsp:sp>
    <dsp:sp modelId="{3FEC5A65-BF22-456F-8A3C-CAF53D2AEC3C}">
      <dsp:nvSpPr>
        <dsp:cNvPr id="0" name=""/>
        <dsp:cNvSpPr/>
      </dsp:nvSpPr>
      <dsp:spPr>
        <a:xfrm rot="5400000">
          <a:off x="-139296" y="2571874"/>
          <a:ext cx="928643" cy="6500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4</a:t>
          </a:r>
        </a:p>
      </dsp:txBody>
      <dsp:txXfrm rot="-5400000">
        <a:off x="1" y="2757602"/>
        <a:ext cx="650050" cy="278593"/>
      </dsp:txXfrm>
    </dsp:sp>
    <dsp:sp modelId="{2A3F99B3-D678-420E-9222-622FE4189DFB}">
      <dsp:nvSpPr>
        <dsp:cNvPr id="0" name=""/>
        <dsp:cNvSpPr/>
      </dsp:nvSpPr>
      <dsp:spPr>
        <a:xfrm rot="5400000">
          <a:off x="3198216" y="-115587"/>
          <a:ext cx="603618" cy="5699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Природные ресурсы</a:t>
          </a:r>
        </a:p>
      </dsp:txBody>
      <dsp:txXfrm rot="-5400000">
        <a:off x="650051" y="2462044"/>
        <a:ext cx="5670483" cy="544686"/>
      </dsp:txXfrm>
    </dsp:sp>
    <dsp:sp modelId="{C3E07E52-6583-4FD5-84E7-2E650876328F}">
      <dsp:nvSpPr>
        <dsp:cNvPr id="0" name=""/>
        <dsp:cNvSpPr/>
      </dsp:nvSpPr>
      <dsp:spPr>
        <a:xfrm rot="5400000">
          <a:off x="-139296" y="3381361"/>
          <a:ext cx="928643" cy="6500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5</a:t>
          </a:r>
        </a:p>
      </dsp:txBody>
      <dsp:txXfrm rot="-5400000">
        <a:off x="1" y="3567089"/>
        <a:ext cx="650050" cy="278593"/>
      </dsp:txXfrm>
    </dsp:sp>
    <dsp:sp modelId="{24DEFE0A-03F5-46AD-810E-6C19E2B5DEBB}">
      <dsp:nvSpPr>
        <dsp:cNvPr id="0" name=""/>
        <dsp:cNvSpPr/>
      </dsp:nvSpPr>
      <dsp:spPr>
        <a:xfrm rot="5400000">
          <a:off x="3198216" y="693899"/>
          <a:ext cx="603618" cy="56999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Свободные инвестиционные площадки </a:t>
          </a:r>
        </a:p>
      </dsp:txBody>
      <dsp:txXfrm rot="-5400000">
        <a:off x="650051" y="3271530"/>
        <a:ext cx="5670483" cy="544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961A8-B336-41C5-8352-118A4282D767}">
      <dsp:nvSpPr>
        <dsp:cNvPr id="0" name=""/>
        <dsp:cNvSpPr/>
      </dsp:nvSpPr>
      <dsp:spPr>
        <a:xfrm rot="5400000">
          <a:off x="-127372" y="129261"/>
          <a:ext cx="849147" cy="594402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5</a:t>
          </a:r>
        </a:p>
      </dsp:txBody>
      <dsp:txXfrm rot="-5400000">
        <a:off x="1" y="299089"/>
        <a:ext cx="594402" cy="254745"/>
      </dsp:txXfrm>
    </dsp:sp>
    <dsp:sp modelId="{E14D29ED-7FFF-4698-BD18-37A6A5D98E75}">
      <dsp:nvSpPr>
        <dsp:cNvPr id="0" name=""/>
        <dsp:cNvSpPr/>
      </dsp:nvSpPr>
      <dsp:spPr>
        <a:xfrm rot="5400000">
          <a:off x="2775078" y="-2178785"/>
          <a:ext cx="552235" cy="491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дошкольных образовательных организаций</a:t>
          </a:r>
        </a:p>
      </dsp:txBody>
      <dsp:txXfrm rot="-5400000">
        <a:off x="594402" y="28849"/>
        <a:ext cx="4886629" cy="498319"/>
      </dsp:txXfrm>
    </dsp:sp>
    <dsp:sp modelId="{2DBF9F4F-FC60-445D-BCA1-91A34FE7FAA0}">
      <dsp:nvSpPr>
        <dsp:cNvPr id="0" name=""/>
        <dsp:cNvSpPr/>
      </dsp:nvSpPr>
      <dsp:spPr>
        <a:xfrm rot="5400000">
          <a:off x="-127372" y="823453"/>
          <a:ext cx="849147" cy="594402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2</a:t>
          </a:r>
        </a:p>
      </dsp:txBody>
      <dsp:txXfrm rot="-5400000">
        <a:off x="1" y="993281"/>
        <a:ext cx="594402" cy="254745"/>
      </dsp:txXfrm>
    </dsp:sp>
    <dsp:sp modelId="{C677DCC4-78F1-4C4B-96C6-8DFEA3DE0569}">
      <dsp:nvSpPr>
        <dsp:cNvPr id="0" name=""/>
        <dsp:cNvSpPr/>
      </dsp:nvSpPr>
      <dsp:spPr>
        <a:xfrm rot="5400000">
          <a:off x="2775223" y="-1484738"/>
          <a:ext cx="551945" cy="491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общеобразовательные организации</a:t>
          </a:r>
        </a:p>
      </dsp:txBody>
      <dsp:txXfrm rot="-5400000">
        <a:off x="594402" y="723027"/>
        <a:ext cx="4886643" cy="498057"/>
      </dsp:txXfrm>
    </dsp:sp>
    <dsp:sp modelId="{B9FCBA92-5E76-48DB-B6C2-A3E321635045}">
      <dsp:nvSpPr>
        <dsp:cNvPr id="0" name=""/>
        <dsp:cNvSpPr/>
      </dsp:nvSpPr>
      <dsp:spPr>
        <a:xfrm rot="5400000">
          <a:off x="-127372" y="1517646"/>
          <a:ext cx="849147" cy="594402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3</a:t>
          </a:r>
        </a:p>
      </dsp:txBody>
      <dsp:txXfrm rot="-5400000">
        <a:off x="1" y="1687474"/>
        <a:ext cx="594402" cy="254745"/>
      </dsp:txXfrm>
    </dsp:sp>
    <dsp:sp modelId="{F184454F-57AA-48F7-9DE4-85A292F9CE32}">
      <dsp:nvSpPr>
        <dsp:cNvPr id="0" name=""/>
        <dsp:cNvSpPr/>
      </dsp:nvSpPr>
      <dsp:spPr>
        <a:xfrm rot="5400000">
          <a:off x="2775223" y="-790546"/>
          <a:ext cx="551945" cy="491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учреждения дополнительного образования</a:t>
          </a:r>
        </a:p>
      </dsp:txBody>
      <dsp:txXfrm rot="-5400000">
        <a:off x="594402" y="1417219"/>
        <a:ext cx="4886643" cy="498057"/>
      </dsp:txXfrm>
    </dsp:sp>
    <dsp:sp modelId="{11F2AB68-5A5F-433A-A6B8-F02A6C5B1C5D}">
      <dsp:nvSpPr>
        <dsp:cNvPr id="0" name=""/>
        <dsp:cNvSpPr/>
      </dsp:nvSpPr>
      <dsp:spPr>
        <a:xfrm rot="5400000">
          <a:off x="-127372" y="2211838"/>
          <a:ext cx="849147" cy="594402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1</a:t>
          </a:r>
        </a:p>
      </dsp:txBody>
      <dsp:txXfrm rot="-5400000">
        <a:off x="1" y="2381666"/>
        <a:ext cx="594402" cy="254745"/>
      </dsp:txXfrm>
    </dsp:sp>
    <dsp:sp modelId="{73AC8842-AB06-4D48-B0F0-DBB7EFEB88E2}">
      <dsp:nvSpPr>
        <dsp:cNvPr id="0" name=""/>
        <dsp:cNvSpPr/>
      </dsp:nvSpPr>
      <dsp:spPr>
        <a:xfrm rot="5400000">
          <a:off x="2775223" y="-96354"/>
          <a:ext cx="551945" cy="491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учебное заведение профессионального образования</a:t>
          </a:r>
        </a:p>
      </dsp:txBody>
      <dsp:txXfrm rot="-5400000">
        <a:off x="594402" y="2111411"/>
        <a:ext cx="4886643" cy="498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1462A-A19E-46C8-9AAC-D27804174A5E}">
      <dsp:nvSpPr>
        <dsp:cNvPr id="0" name=""/>
        <dsp:cNvSpPr/>
      </dsp:nvSpPr>
      <dsp:spPr>
        <a:xfrm>
          <a:off x="0" y="10791"/>
          <a:ext cx="5719037" cy="51187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126F87"/>
              </a:solidFill>
              <a:latin typeface="Ubuntu" panose="020B0504030602030204" pitchFamily="34" charset="0"/>
            </a:rPr>
            <a:t>18 991,7 рублей</a:t>
          </a:r>
        </a:p>
      </dsp:txBody>
      <dsp:txXfrm>
        <a:off x="24988" y="35779"/>
        <a:ext cx="5669061" cy="461899"/>
      </dsp:txXfrm>
    </dsp:sp>
    <dsp:sp modelId="{F4D54273-A467-4DE5-9A6A-08651D68FF3B}">
      <dsp:nvSpPr>
        <dsp:cNvPr id="0" name=""/>
        <dsp:cNvSpPr/>
      </dsp:nvSpPr>
      <dsp:spPr>
        <a:xfrm>
          <a:off x="0" y="522667"/>
          <a:ext cx="5719037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среднемесячная заработная плата по территории моногорода, начисленная работникам за 2019 год</a:t>
          </a:r>
        </a:p>
      </dsp:txBody>
      <dsp:txXfrm>
        <a:off x="0" y="522667"/>
        <a:ext cx="5719037" cy="543375"/>
      </dsp:txXfrm>
    </dsp:sp>
    <dsp:sp modelId="{37E514A1-4C2E-41B2-A54B-0D0FAE036EA8}">
      <dsp:nvSpPr>
        <dsp:cNvPr id="0" name=""/>
        <dsp:cNvSpPr/>
      </dsp:nvSpPr>
      <dsp:spPr>
        <a:xfrm>
          <a:off x="0" y="1066042"/>
          <a:ext cx="5719037" cy="51187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126F87"/>
              </a:solidFill>
              <a:latin typeface="Ubuntu" panose="020B0504030602030204" pitchFamily="34" charset="0"/>
            </a:rPr>
            <a:t>2,02 %</a:t>
          </a:r>
        </a:p>
      </dsp:txBody>
      <dsp:txXfrm>
        <a:off x="24988" y="1091030"/>
        <a:ext cx="5669061" cy="461899"/>
      </dsp:txXfrm>
    </dsp:sp>
    <dsp:sp modelId="{4162AFDC-61E3-4C00-B8AE-32931733349D}">
      <dsp:nvSpPr>
        <dsp:cNvPr id="0" name=""/>
        <dsp:cNvSpPr/>
      </dsp:nvSpPr>
      <dsp:spPr>
        <a:xfrm>
          <a:off x="0" y="1577917"/>
          <a:ext cx="5719037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уровень безработицы по городу на 01.01.2020 </a:t>
          </a:r>
        </a:p>
      </dsp:txBody>
      <dsp:txXfrm>
        <a:off x="0" y="1577917"/>
        <a:ext cx="5719037" cy="414000"/>
      </dsp:txXfrm>
    </dsp:sp>
    <dsp:sp modelId="{CCD4386D-3D8E-4869-9B9C-0A9B6FCCEAB7}">
      <dsp:nvSpPr>
        <dsp:cNvPr id="0" name=""/>
        <dsp:cNvSpPr/>
      </dsp:nvSpPr>
      <dsp:spPr>
        <a:xfrm>
          <a:off x="0" y="1991917"/>
          <a:ext cx="5719037" cy="51187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126F87"/>
              </a:solidFill>
              <a:latin typeface="Ubuntu" panose="020B0504030602030204" pitchFamily="34" charset="0"/>
            </a:rPr>
            <a:t>89 человек</a:t>
          </a:r>
        </a:p>
      </dsp:txBody>
      <dsp:txXfrm>
        <a:off x="24988" y="2016905"/>
        <a:ext cx="5669061" cy="461899"/>
      </dsp:txXfrm>
    </dsp:sp>
    <dsp:sp modelId="{97290745-B1F2-4136-8554-FC51BBE6AEDA}">
      <dsp:nvSpPr>
        <dsp:cNvPr id="0" name=""/>
        <dsp:cNvSpPr/>
      </dsp:nvSpPr>
      <dsp:spPr>
        <a:xfrm>
          <a:off x="0" y="2514584"/>
          <a:ext cx="5719037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>
              <a:solidFill>
                <a:srgbClr val="126F87"/>
              </a:solidFill>
              <a:latin typeface="Ubuntu" panose="020B0504030602030204" pitchFamily="34" charset="0"/>
            </a:rPr>
            <a:t>численность безработных на 01.01.2020 </a:t>
          </a:r>
        </a:p>
      </dsp:txBody>
      <dsp:txXfrm>
        <a:off x="0" y="2514584"/>
        <a:ext cx="5719037" cy="414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4B68D-A3CD-4D67-9F81-61B5611D92DA}">
      <dsp:nvSpPr>
        <dsp:cNvPr id="0" name=""/>
        <dsp:cNvSpPr/>
      </dsp:nvSpPr>
      <dsp:spPr>
        <a:xfrm>
          <a:off x="0" y="498010"/>
          <a:ext cx="10515599" cy="66401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3A422-5C03-4508-8B3E-D33E882D6143}">
      <dsp:nvSpPr>
        <dsp:cNvPr id="0" name=""/>
        <dsp:cNvSpPr/>
      </dsp:nvSpPr>
      <dsp:spPr>
        <a:xfrm>
          <a:off x="246501" y="0"/>
          <a:ext cx="2985098" cy="66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126F87"/>
              </a:solidFill>
              <a:latin typeface="Ubuntu" panose="020B0504030602030204" pitchFamily="34" charset="0"/>
            </a:rPr>
            <a:t>Обращение в администрацию города</a:t>
          </a:r>
        </a:p>
      </dsp:txBody>
      <dsp:txXfrm>
        <a:off x="246501" y="0"/>
        <a:ext cx="2985098" cy="664014"/>
      </dsp:txXfrm>
    </dsp:sp>
    <dsp:sp modelId="{032BEF8E-47BE-4428-8991-5E3343D84535}">
      <dsp:nvSpPr>
        <dsp:cNvPr id="0" name=""/>
        <dsp:cNvSpPr/>
      </dsp:nvSpPr>
      <dsp:spPr>
        <a:xfrm>
          <a:off x="1660347" y="751314"/>
          <a:ext cx="157406" cy="157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DBBB01-6258-41FF-9CC4-76E6B1B7254B}">
      <dsp:nvSpPr>
        <dsp:cNvPr id="0" name=""/>
        <dsp:cNvSpPr/>
      </dsp:nvSpPr>
      <dsp:spPr>
        <a:xfrm>
          <a:off x="3220868" y="0"/>
          <a:ext cx="2985098" cy="66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126F87"/>
              </a:solidFill>
              <a:latin typeface="Ubuntu" panose="020B0504030602030204" pitchFamily="34" charset="0"/>
            </a:rPr>
            <a:t>Консультирование, анализ проекта</a:t>
          </a:r>
        </a:p>
      </dsp:txBody>
      <dsp:txXfrm>
        <a:off x="3220868" y="0"/>
        <a:ext cx="2985098" cy="664014"/>
      </dsp:txXfrm>
    </dsp:sp>
    <dsp:sp modelId="{DCA5563C-77A9-4E8F-854E-00A37EA40C7A}">
      <dsp:nvSpPr>
        <dsp:cNvPr id="0" name=""/>
        <dsp:cNvSpPr/>
      </dsp:nvSpPr>
      <dsp:spPr>
        <a:xfrm>
          <a:off x="4653316" y="751314"/>
          <a:ext cx="157406" cy="157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47DA86-DFD4-4CBD-BCBB-24945323EC93}">
      <dsp:nvSpPr>
        <dsp:cNvPr id="0" name=""/>
        <dsp:cNvSpPr/>
      </dsp:nvSpPr>
      <dsp:spPr>
        <a:xfrm>
          <a:off x="6232439" y="0"/>
          <a:ext cx="2985098" cy="664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126F87"/>
              </a:solidFill>
              <a:latin typeface="Ubuntu" panose="020B0504030602030204" pitchFamily="34" charset="0"/>
            </a:rPr>
            <a:t>Подбор подходящих мер поддержки</a:t>
          </a:r>
        </a:p>
      </dsp:txBody>
      <dsp:txXfrm>
        <a:off x="6232439" y="0"/>
        <a:ext cx="2985098" cy="664014"/>
      </dsp:txXfrm>
    </dsp:sp>
    <dsp:sp modelId="{853B6E41-C2E1-4FC4-A320-FEAB91B1B476}">
      <dsp:nvSpPr>
        <dsp:cNvPr id="0" name=""/>
        <dsp:cNvSpPr/>
      </dsp:nvSpPr>
      <dsp:spPr>
        <a:xfrm>
          <a:off x="7646285" y="751314"/>
          <a:ext cx="157406" cy="157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84AF7-8EE2-47E9-A826-B1E89E1FB029}">
      <dsp:nvSpPr>
        <dsp:cNvPr id="0" name=""/>
        <dsp:cNvSpPr/>
      </dsp:nvSpPr>
      <dsp:spPr>
        <a:xfrm>
          <a:off x="1401876" y="854"/>
          <a:ext cx="2680181" cy="2144145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000" b="-4000"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601E68-8F9B-4C1D-8921-1BFBDA0E6393}">
      <dsp:nvSpPr>
        <dsp:cNvPr id="0" name=""/>
        <dsp:cNvSpPr/>
      </dsp:nvSpPr>
      <dsp:spPr>
        <a:xfrm>
          <a:off x="1643092" y="19305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домостроение</a:t>
          </a:r>
          <a:endParaRPr lang="ru-RU" sz="1400" b="1" kern="1200" dirty="0">
            <a:solidFill>
              <a:srgbClr val="126F87"/>
            </a:solidFill>
            <a:latin typeface="Ubuntu" panose="020B0504030602030204" pitchFamily="34" charset="0"/>
          </a:endParaRPr>
        </a:p>
      </dsp:txBody>
      <dsp:txXfrm>
        <a:off x="1643092" y="1930585"/>
        <a:ext cx="2385361" cy="750450"/>
      </dsp:txXfrm>
    </dsp:sp>
    <dsp:sp modelId="{932E441C-5CBA-48C2-88FC-B7C9B3AE345B}">
      <dsp:nvSpPr>
        <dsp:cNvPr id="0" name=""/>
        <dsp:cNvSpPr/>
      </dsp:nvSpPr>
      <dsp:spPr>
        <a:xfrm>
          <a:off x="4350076" y="854"/>
          <a:ext cx="2680181" cy="21441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44BD85-6B34-41F6-9D37-5AF063B45042}">
      <dsp:nvSpPr>
        <dsp:cNvPr id="0" name=""/>
        <dsp:cNvSpPr/>
      </dsp:nvSpPr>
      <dsp:spPr>
        <a:xfrm>
          <a:off x="4591292" y="19305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производство мясных и  молочных изделий</a:t>
          </a:r>
        </a:p>
      </dsp:txBody>
      <dsp:txXfrm>
        <a:off x="4591292" y="1930585"/>
        <a:ext cx="2385361" cy="750450"/>
      </dsp:txXfrm>
    </dsp:sp>
    <dsp:sp modelId="{6B447BB1-56FB-4F34-BB0F-12FD33405531}">
      <dsp:nvSpPr>
        <dsp:cNvPr id="0" name=""/>
        <dsp:cNvSpPr/>
      </dsp:nvSpPr>
      <dsp:spPr>
        <a:xfrm>
          <a:off x="7298276" y="854"/>
          <a:ext cx="2795161" cy="2144145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5000" r="-15000"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DF1B85-244D-4E51-A9BE-BBB87B408F65}">
      <dsp:nvSpPr>
        <dsp:cNvPr id="0" name=""/>
        <dsp:cNvSpPr/>
      </dsp:nvSpPr>
      <dsp:spPr>
        <a:xfrm>
          <a:off x="7596982" y="19305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</a:rPr>
            <a:t>производство строительных материалов</a:t>
          </a:r>
          <a:endParaRPr lang="ru-RU" sz="1400" b="1" kern="1200" dirty="0">
            <a:solidFill>
              <a:srgbClr val="126F87"/>
            </a:solidFill>
            <a:latin typeface="Ubuntu" panose="020B0504030602030204" pitchFamily="34" charset="0"/>
          </a:endParaRPr>
        </a:p>
      </dsp:txBody>
      <dsp:txXfrm>
        <a:off x="7596982" y="1930585"/>
        <a:ext cx="2385361" cy="750450"/>
      </dsp:txXfrm>
    </dsp:sp>
    <dsp:sp modelId="{40EAD0BB-7E21-4F9F-9449-B9742FF37857}">
      <dsp:nvSpPr>
        <dsp:cNvPr id="0" name=""/>
        <dsp:cNvSpPr/>
      </dsp:nvSpPr>
      <dsp:spPr>
        <a:xfrm>
          <a:off x="1459366" y="2949054"/>
          <a:ext cx="2680181" cy="214414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9A542A-206C-4DFD-82E8-5FE115834A37}">
      <dsp:nvSpPr>
        <dsp:cNvPr id="0" name=""/>
        <dsp:cNvSpPr/>
      </dsp:nvSpPr>
      <dsp:spPr>
        <a:xfrm>
          <a:off x="1700582" y="48787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создание туристической </a:t>
          </a:r>
          <a:r>
            <a:rPr lang="ru-RU" sz="1400" b="1" kern="1200" dirty="0">
              <a:solidFill>
                <a:srgbClr val="126F87"/>
              </a:solidFill>
              <a:latin typeface="Ubuntu" panose="020B0504030602030204" pitchFamily="34" charset="0"/>
            </a:rPr>
            <a:t>инфраструктуры</a:t>
          </a:r>
        </a:p>
      </dsp:txBody>
      <dsp:txXfrm>
        <a:off x="1700582" y="4878785"/>
        <a:ext cx="2385361" cy="750450"/>
      </dsp:txXfrm>
    </dsp:sp>
    <dsp:sp modelId="{D47A5A8E-081E-4703-A378-4F2619137FB8}">
      <dsp:nvSpPr>
        <dsp:cNvPr id="0" name=""/>
        <dsp:cNvSpPr/>
      </dsp:nvSpPr>
      <dsp:spPr>
        <a:xfrm>
          <a:off x="4407566" y="2949054"/>
          <a:ext cx="2680181" cy="2144145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8CBB2A-0BD5-4FF6-A691-0E648AB14905}">
      <dsp:nvSpPr>
        <dsp:cNvPr id="0" name=""/>
        <dsp:cNvSpPr/>
      </dsp:nvSpPr>
      <dsp:spPr>
        <a:xfrm>
          <a:off x="4648782" y="48787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</a:rPr>
            <a:t>развитие индустрии красоты и здоровья</a:t>
          </a:r>
          <a:endParaRPr lang="ru-RU" sz="1400" b="1" kern="1200" dirty="0">
            <a:solidFill>
              <a:srgbClr val="126F87"/>
            </a:solidFill>
            <a:latin typeface="Ubuntu" panose="020B0504030602030204" pitchFamily="34" charset="0"/>
          </a:endParaRPr>
        </a:p>
      </dsp:txBody>
      <dsp:txXfrm>
        <a:off x="4648782" y="4878785"/>
        <a:ext cx="2385361" cy="750450"/>
      </dsp:txXfrm>
    </dsp:sp>
    <dsp:sp modelId="{7B719425-19CB-41F0-AE3C-7AB1A7061D09}">
      <dsp:nvSpPr>
        <dsp:cNvPr id="0" name=""/>
        <dsp:cNvSpPr/>
      </dsp:nvSpPr>
      <dsp:spPr>
        <a:xfrm>
          <a:off x="7355766" y="2949054"/>
          <a:ext cx="2680181" cy="21441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2D6E99-D668-4FB0-91CE-F65CCBF24E32}">
      <dsp:nvSpPr>
        <dsp:cNvPr id="0" name=""/>
        <dsp:cNvSpPr/>
      </dsp:nvSpPr>
      <dsp:spPr>
        <a:xfrm>
          <a:off x="7596982" y="4878785"/>
          <a:ext cx="2385361" cy="7504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</a:rPr>
            <a:t>строительство культурно-оздоровительного центра </a:t>
          </a:r>
          <a:endParaRPr lang="ru-RU" sz="1400" b="1" kern="1200" dirty="0">
            <a:solidFill>
              <a:srgbClr val="126F87"/>
            </a:solidFill>
            <a:latin typeface="Ubuntu" panose="020B0504030602030204" pitchFamily="34" charset="0"/>
          </a:endParaRPr>
        </a:p>
      </dsp:txBody>
      <dsp:txXfrm>
        <a:off x="7596982" y="4878785"/>
        <a:ext cx="2385361" cy="750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B692-9F2E-4796-AA81-BD75EACD2425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455C0-7DF7-44F8-BEFC-8D51BF9469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50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DD36-AFB6-4252-B5E8-C33FD8080742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2A759-7D0A-4ED9-8DE9-19B0653757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07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7BE7-B191-46BF-B0EF-E636C7B54A26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3B8FE-6D05-47DA-B453-EC5C666B1F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609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hape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>
              <a:defRPr lang="ru-RU" altLang="en-US" sz="6000" smtClean="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054" name="Shape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lang="ru-RU" altLang="en-US" sz="2400" smtClean="0"/>
            </a:lvl1pPr>
            <a:lvl2pPr marL="457200" lvl="1" indent="0" algn="ctr">
              <a:buNone/>
              <a:defRPr lang="ru-RU" altLang="en-US" sz="2000" smtClean="0"/>
            </a:lvl2pPr>
            <a:lvl3pPr marL="914400" lvl="2" indent="0" algn="ctr">
              <a:buNone/>
              <a:defRPr lang="ru-RU" altLang="en-US" sz="1800" smtClean="0"/>
            </a:lvl3pPr>
            <a:lvl4pPr marL="1371600" lvl="3" indent="0" algn="ctr">
              <a:buNone/>
              <a:defRPr lang="ru-RU" altLang="en-US" sz="1600" smtClean="0"/>
            </a:lvl4pPr>
            <a:lvl5pPr marL="1828800" lvl="4" indent="0" algn="ctr">
              <a:buNone/>
              <a:defRPr lang="ru-RU" altLang="en-US" sz="1600" smtClean="0"/>
            </a:lvl5pPr>
            <a:lvl6pPr marL="2286000" lvl="5" indent="0" algn="ctr">
              <a:buNone/>
              <a:defRPr lang="ru-RU" altLang="en-US" sz="1600" smtClean="0"/>
            </a:lvl6pPr>
            <a:lvl7pPr marL="2743200" lvl="6" indent="0" algn="ctr">
              <a:buNone/>
              <a:defRPr lang="ru-RU" altLang="en-US" sz="1600" smtClean="0"/>
            </a:lvl7pPr>
            <a:lvl8pPr marL="3200400" lvl="7" indent="0" algn="ctr">
              <a:buNone/>
              <a:defRPr lang="ru-RU" altLang="en-US" sz="1600" smtClean="0"/>
            </a:lvl8pPr>
            <a:lvl9pPr marL="3657600" lvl="8" indent="0" algn="ctr">
              <a:buNone/>
              <a:defRPr lang="ru-RU" altLang="en-US" sz="1600" smtClean="0"/>
            </a:lvl9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C4C7-64D7-4526-A4DF-22DDDCA59791}" type="datetime1">
              <a:rPr lang="ru-RU" altLang="ru-RU"/>
              <a:pPr>
                <a:defRPr/>
              </a:pPr>
              <a:t>28.12.2020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E29C7-E9A7-4D8E-B199-F0207BB048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37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ru-RU" altLang="en-US" smtClean="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3078" name="Shape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ru-RU" altLang="en-US" smtClean="0"/>
            </a:lvl1pPr>
            <a:lvl2pPr lvl="1">
              <a:defRPr lang="ru-RU" altLang="en-US" smtClean="0"/>
            </a:lvl2pPr>
            <a:lvl3pPr lvl="2">
              <a:defRPr lang="ru-RU" altLang="en-US" smtClean="0"/>
            </a:lvl3pPr>
            <a:lvl4pPr lvl="3">
              <a:defRPr lang="ru-RU" altLang="en-US" smtClean="0"/>
            </a:lvl4pPr>
            <a:lvl5pPr lvl="4">
              <a:defRPr lang="ru-RU" altLang="en-US" smtClean="0"/>
            </a:lvl5pPr>
            <a:lvl6pPr lvl="5">
              <a:defRPr lang="ru-RU" altLang="en-US" smtClean="0"/>
            </a:lvl6pPr>
            <a:lvl7pPr lvl="6">
              <a:defRPr lang="ru-RU" altLang="en-US" smtClean="0"/>
            </a:lvl7pPr>
            <a:lvl8pPr lvl="7">
              <a:defRPr lang="ru-RU" altLang="en-US" smtClean="0"/>
            </a:lvl8pPr>
            <a:lvl9pPr lvl="8">
              <a:defRPr lang="ru-RU" altLang="en-US" smtClean="0"/>
            </a:lvl9pPr>
          </a:lstStyle>
          <a:p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C4C7-64D7-4526-A4DF-22DDDCA59791}" type="datetime1">
              <a:rPr lang="ru-RU" altLang="ru-RU"/>
              <a:pPr>
                <a:defRPr/>
              </a:pPr>
              <a:t>28.12.2020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7878-3198-4F76-B6BF-403CC76515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9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hape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 lang="ru-RU" altLang="en-US" sz="6000" smtClean="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4102" name="Shape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ru-RU" altLang="en-US" sz="2400" smtClean="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lang="ru-RU" altLang="en-US" sz="2000" smtClean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ru-RU" altLang="en-US" sz="1800" smtClean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ru-RU" altLang="en-US" sz="1600" smtClean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ru-RU" altLang="en-US" sz="1600" smtClean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ru-RU" altLang="en-US" sz="1600" smtClean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ru-RU" altLang="en-US" sz="1600" smtClean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ru-RU" altLang="en-US" sz="1600" smtClean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ru-RU" altLang="en-US" sz="1600" smtClean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C4C7-64D7-4526-A4DF-22DDDCA59791}" type="datetime1">
              <a:rPr lang="ru-RU" altLang="ru-RU"/>
              <a:pPr>
                <a:defRPr/>
              </a:pPr>
              <a:t>28.12.2020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C7755-2C25-4F3D-84EF-9919F6975F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503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ru-RU" altLang="en-US" smtClean="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126" name="Shape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ru-RU" altLang="en-US" smtClean="0"/>
            </a:lvl1pPr>
            <a:lvl2pPr lvl="1">
              <a:defRPr lang="ru-RU" altLang="en-US" smtClean="0"/>
            </a:lvl2pPr>
            <a:lvl3pPr lvl="2">
              <a:defRPr lang="ru-RU" altLang="en-US" smtClean="0"/>
            </a:lvl3pPr>
            <a:lvl4pPr lvl="3">
              <a:defRPr lang="ru-RU" altLang="en-US" smtClean="0"/>
            </a:lvl4pPr>
            <a:lvl5pPr lvl="4">
              <a:defRPr lang="ru-RU" altLang="en-US" smtClean="0"/>
            </a:lvl5pPr>
            <a:lvl6pPr lvl="5">
              <a:defRPr lang="ru-RU" altLang="en-US" smtClean="0"/>
            </a:lvl6pPr>
            <a:lvl7pPr lvl="6">
              <a:defRPr lang="ru-RU" altLang="en-US" smtClean="0"/>
            </a:lvl7pPr>
            <a:lvl8pPr lvl="7">
              <a:defRPr lang="ru-RU" altLang="en-US" smtClean="0"/>
            </a:lvl8pPr>
            <a:lvl9pPr lvl="8">
              <a:defRPr lang="ru-RU" altLang="en-US" smtClean="0"/>
            </a:lvl9pPr>
          </a:lstStyle>
          <a:p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127" name="Shape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ru-RU" altLang="en-US" smtClean="0"/>
            </a:lvl1pPr>
            <a:lvl2pPr lvl="1">
              <a:defRPr lang="ru-RU" altLang="en-US" smtClean="0"/>
            </a:lvl2pPr>
            <a:lvl3pPr lvl="2">
              <a:defRPr lang="ru-RU" altLang="en-US" smtClean="0"/>
            </a:lvl3pPr>
            <a:lvl4pPr lvl="3">
              <a:defRPr lang="ru-RU" altLang="en-US" smtClean="0"/>
            </a:lvl4pPr>
            <a:lvl5pPr lvl="4">
              <a:defRPr lang="ru-RU" altLang="en-US" smtClean="0"/>
            </a:lvl5pPr>
            <a:lvl6pPr lvl="5">
              <a:defRPr lang="ru-RU" altLang="en-US" smtClean="0"/>
            </a:lvl6pPr>
            <a:lvl7pPr lvl="6">
              <a:defRPr lang="ru-RU" altLang="en-US" smtClean="0"/>
            </a:lvl7pPr>
            <a:lvl8pPr lvl="7">
              <a:defRPr lang="ru-RU" altLang="en-US" smtClean="0"/>
            </a:lvl8pPr>
            <a:lvl9pPr lvl="8">
              <a:defRPr lang="ru-RU" altLang="en-US" smtClean="0"/>
            </a:lvl9pPr>
          </a:lstStyle>
          <a:p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C4C7-64D7-4526-A4DF-22DDDCA59791}" type="datetime1">
              <a:rPr lang="ru-RU" altLang="ru-RU"/>
              <a:pPr>
                <a:defRPr/>
              </a:pPr>
              <a:t>28.12.2020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8C9F1-B57E-4206-BB39-CF8A3F66BF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279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hape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ru-RU" altLang="en-US" smtClean="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6150" name="Shape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>
              <a:buNone/>
              <a:defRPr lang="ru-RU" altLang="en-US" sz="2400" b="1" smtClean="0"/>
            </a:lvl1pPr>
            <a:lvl2pPr marL="457200" lvl="1" indent="0">
              <a:buNone/>
              <a:defRPr lang="ru-RU" altLang="en-US" sz="2000" b="1" smtClean="0"/>
            </a:lvl2pPr>
            <a:lvl3pPr marL="914400" lvl="2" indent="0">
              <a:buNone/>
              <a:defRPr lang="ru-RU" altLang="en-US" sz="1800" b="1" smtClean="0"/>
            </a:lvl3pPr>
            <a:lvl4pPr marL="1371600" lvl="3" indent="0">
              <a:buNone/>
              <a:defRPr lang="ru-RU" altLang="en-US" sz="1600" b="1" smtClean="0"/>
            </a:lvl4pPr>
            <a:lvl5pPr marL="1828800" lvl="4" indent="0">
              <a:buNone/>
              <a:defRPr lang="ru-RU" altLang="en-US" sz="1600" b="1" smtClean="0"/>
            </a:lvl5pPr>
            <a:lvl6pPr marL="2286000" lvl="5" indent="0">
              <a:buNone/>
              <a:defRPr lang="ru-RU" altLang="en-US" sz="1600" b="1" smtClean="0"/>
            </a:lvl6pPr>
            <a:lvl7pPr marL="2743200" lvl="6" indent="0">
              <a:buNone/>
              <a:defRPr lang="ru-RU" altLang="en-US" sz="1600" b="1" smtClean="0"/>
            </a:lvl7pPr>
            <a:lvl8pPr marL="3200400" lvl="7" indent="0">
              <a:buNone/>
              <a:defRPr lang="ru-RU" altLang="en-US" sz="1600" b="1" smtClean="0"/>
            </a:lvl8pPr>
            <a:lvl9pPr marL="3657600" lvl="8" indent="0">
              <a:buNone/>
              <a:defRPr lang="ru-RU" altLang="en-US" sz="1600" b="1" smtClean="0"/>
            </a:lvl9pPr>
          </a:lstStyle>
          <a:p>
            <a:r>
              <a:rPr lang="ru-RU" altLang="en-US"/>
              <a:t>Образец текста</a:t>
            </a:r>
          </a:p>
        </p:txBody>
      </p:sp>
      <p:sp>
        <p:nvSpPr>
          <p:cNvPr id="6151" name="Shape"/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ru-RU" altLang="en-US" smtClean="0"/>
            </a:lvl1pPr>
            <a:lvl2pPr lvl="1">
              <a:defRPr lang="ru-RU" altLang="en-US" smtClean="0"/>
            </a:lvl2pPr>
            <a:lvl3pPr lvl="2">
              <a:defRPr lang="ru-RU" altLang="en-US" smtClean="0"/>
            </a:lvl3pPr>
            <a:lvl4pPr lvl="3">
              <a:defRPr lang="ru-RU" altLang="en-US" smtClean="0"/>
            </a:lvl4pPr>
            <a:lvl5pPr lvl="4">
              <a:defRPr lang="ru-RU" altLang="en-US" smtClean="0"/>
            </a:lvl5pPr>
            <a:lvl6pPr lvl="5">
              <a:defRPr lang="ru-RU" altLang="en-US" smtClean="0"/>
            </a:lvl6pPr>
            <a:lvl7pPr lvl="6">
              <a:defRPr lang="ru-RU" altLang="en-US" smtClean="0"/>
            </a:lvl7pPr>
            <a:lvl8pPr lvl="7">
              <a:defRPr lang="ru-RU" altLang="en-US" smtClean="0"/>
            </a:lvl8pPr>
            <a:lvl9pPr lvl="8">
              <a:defRPr lang="ru-RU" altLang="en-US" smtClean="0"/>
            </a:lvl9pPr>
          </a:lstStyle>
          <a:p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152" name="Shape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>
              <a:buNone/>
              <a:defRPr lang="ru-RU" altLang="en-US" sz="2400" b="1" smtClean="0"/>
            </a:lvl1pPr>
            <a:lvl2pPr marL="457200" lvl="1" indent="0">
              <a:buNone/>
              <a:defRPr lang="ru-RU" altLang="en-US" sz="2000" b="1" smtClean="0"/>
            </a:lvl2pPr>
            <a:lvl3pPr marL="914400" lvl="2" indent="0">
              <a:buNone/>
              <a:defRPr lang="ru-RU" altLang="en-US" sz="1800" b="1" smtClean="0"/>
            </a:lvl3pPr>
            <a:lvl4pPr marL="1371600" lvl="3" indent="0">
              <a:buNone/>
              <a:defRPr lang="ru-RU" altLang="en-US" sz="1600" b="1" smtClean="0"/>
            </a:lvl4pPr>
            <a:lvl5pPr marL="1828800" lvl="4" indent="0">
              <a:buNone/>
              <a:defRPr lang="ru-RU" altLang="en-US" sz="1600" b="1" smtClean="0"/>
            </a:lvl5pPr>
            <a:lvl6pPr marL="2286000" lvl="5" indent="0">
              <a:buNone/>
              <a:defRPr lang="ru-RU" altLang="en-US" sz="1600" b="1" smtClean="0"/>
            </a:lvl6pPr>
            <a:lvl7pPr marL="2743200" lvl="6" indent="0">
              <a:buNone/>
              <a:defRPr lang="ru-RU" altLang="en-US" sz="1600" b="1" smtClean="0"/>
            </a:lvl7pPr>
            <a:lvl8pPr marL="3200400" lvl="7" indent="0">
              <a:buNone/>
              <a:defRPr lang="ru-RU" altLang="en-US" sz="1600" b="1" smtClean="0"/>
            </a:lvl8pPr>
            <a:lvl9pPr marL="3657600" lvl="8" indent="0">
              <a:buNone/>
              <a:defRPr lang="ru-RU" altLang="en-US" sz="1600" b="1" smtClean="0"/>
            </a:lvl9pPr>
          </a:lstStyle>
          <a:p>
            <a:r>
              <a:rPr lang="ru-RU" altLang="en-US"/>
              <a:t>Образец текста</a:t>
            </a:r>
          </a:p>
        </p:txBody>
      </p:sp>
      <p:sp>
        <p:nvSpPr>
          <p:cNvPr id="6153" name="Shape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ru-RU" altLang="en-US" smtClean="0"/>
            </a:lvl1pPr>
            <a:lvl2pPr lvl="1">
              <a:defRPr lang="ru-RU" altLang="en-US" smtClean="0"/>
            </a:lvl2pPr>
            <a:lvl3pPr lvl="2">
              <a:defRPr lang="ru-RU" altLang="en-US" smtClean="0"/>
            </a:lvl3pPr>
            <a:lvl4pPr lvl="3">
              <a:defRPr lang="ru-RU" altLang="en-US" smtClean="0"/>
            </a:lvl4pPr>
            <a:lvl5pPr lvl="4">
              <a:defRPr lang="ru-RU" altLang="en-US" smtClean="0"/>
            </a:lvl5pPr>
            <a:lvl6pPr lvl="5">
              <a:defRPr lang="ru-RU" altLang="en-US" smtClean="0"/>
            </a:lvl6pPr>
            <a:lvl7pPr lvl="6">
              <a:defRPr lang="ru-RU" altLang="en-US" smtClean="0"/>
            </a:lvl7pPr>
            <a:lvl8pPr lvl="7">
              <a:defRPr lang="ru-RU" altLang="en-US" smtClean="0"/>
            </a:lvl8pPr>
            <a:lvl9pPr lvl="8">
              <a:defRPr lang="ru-RU" altLang="en-US" smtClean="0"/>
            </a:lvl9pPr>
          </a:lstStyle>
          <a:p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C4C7-64D7-4526-A4DF-22DDDCA59791}" type="datetime1">
              <a:rPr lang="ru-RU" altLang="ru-RU"/>
              <a:pPr>
                <a:defRPr/>
              </a:pPr>
              <a:t>28.12.2020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1907B-8FCA-4794-841B-32C4F3700B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575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ru-RU" altLang="en-US" smtClean="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C4C7-64D7-4526-A4DF-22DDDCA59791}" type="datetime1">
              <a:rPr lang="ru-RU" altLang="ru-RU"/>
              <a:pPr>
                <a:defRPr/>
              </a:pPr>
              <a:t>28.12.2020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3D144-34D8-4A74-A245-4FF50577E6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317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C4C7-64D7-4526-A4DF-22DDDCA59791}" type="datetime1">
              <a:rPr lang="ru-RU" altLang="ru-RU"/>
              <a:pPr>
                <a:defRPr/>
              </a:pPr>
              <a:t>28.12.2020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E23F8-F3E8-4373-AE8C-16ED8F7D4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139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hape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 lang="ru-RU" altLang="en-US" sz="3200" smtClean="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9222" name="Shape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ru-RU" altLang="en-US" sz="3200" smtClean="0"/>
            </a:lvl1pPr>
            <a:lvl2pPr lvl="1">
              <a:defRPr lang="ru-RU" altLang="en-US" sz="2800" smtClean="0"/>
            </a:lvl2pPr>
            <a:lvl3pPr lvl="2">
              <a:defRPr lang="ru-RU" altLang="en-US" sz="2400" smtClean="0"/>
            </a:lvl3pPr>
            <a:lvl4pPr lvl="3">
              <a:defRPr lang="ru-RU" altLang="en-US" sz="2000" smtClean="0"/>
            </a:lvl4pPr>
            <a:lvl5pPr lvl="4">
              <a:defRPr lang="ru-RU" altLang="en-US" sz="2000" smtClean="0"/>
            </a:lvl5pPr>
            <a:lvl6pPr lvl="5">
              <a:defRPr lang="ru-RU" altLang="en-US" sz="2000" smtClean="0"/>
            </a:lvl6pPr>
            <a:lvl7pPr lvl="6">
              <a:defRPr lang="ru-RU" altLang="en-US" sz="2000" smtClean="0"/>
            </a:lvl7pPr>
            <a:lvl8pPr lvl="7">
              <a:defRPr lang="ru-RU" altLang="en-US" sz="2000" smtClean="0"/>
            </a:lvl8pPr>
            <a:lvl9pPr lvl="8">
              <a:defRPr lang="ru-RU" altLang="en-US" sz="2000" smtClean="0"/>
            </a:lvl9pPr>
          </a:lstStyle>
          <a:p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9223" name="Shape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ru-RU" altLang="en-US" sz="1600" smtClean="0"/>
            </a:lvl1pPr>
            <a:lvl2pPr marL="457200" lvl="1" indent="0">
              <a:buNone/>
              <a:defRPr lang="ru-RU" altLang="en-US" sz="1400" smtClean="0"/>
            </a:lvl2pPr>
            <a:lvl3pPr marL="914400" lvl="2" indent="0">
              <a:buNone/>
              <a:defRPr lang="ru-RU" altLang="en-US" sz="1200" smtClean="0"/>
            </a:lvl3pPr>
            <a:lvl4pPr marL="1371600" lvl="3" indent="0">
              <a:buNone/>
              <a:defRPr lang="ru-RU" altLang="en-US" sz="1000" smtClean="0"/>
            </a:lvl4pPr>
            <a:lvl5pPr marL="1828800" lvl="4" indent="0">
              <a:buNone/>
              <a:defRPr lang="ru-RU" altLang="en-US" sz="1000" smtClean="0"/>
            </a:lvl5pPr>
            <a:lvl6pPr marL="2286000" lvl="5" indent="0">
              <a:buNone/>
              <a:defRPr lang="ru-RU" altLang="en-US" sz="1000" smtClean="0"/>
            </a:lvl6pPr>
            <a:lvl7pPr marL="2743200" lvl="6" indent="0">
              <a:buNone/>
              <a:defRPr lang="ru-RU" altLang="en-US" sz="1000" smtClean="0"/>
            </a:lvl7pPr>
            <a:lvl8pPr marL="3200400" lvl="7" indent="0">
              <a:buNone/>
              <a:defRPr lang="ru-RU" altLang="en-US" sz="1000" smtClean="0"/>
            </a:lvl8pPr>
            <a:lvl9pPr marL="3657600" lvl="8" indent="0">
              <a:buNone/>
              <a:defRPr lang="ru-RU" altLang="en-US" sz="1000" smtClean="0"/>
            </a:lvl9pPr>
          </a:lstStyle>
          <a:p>
            <a:r>
              <a:rPr lang="ru-RU" alt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C4C7-64D7-4526-A4DF-22DDDCA59791}" type="datetime1">
              <a:rPr lang="ru-RU" altLang="ru-RU"/>
              <a:pPr>
                <a:defRPr/>
              </a:pPr>
              <a:t>28.12.2020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1098F-4AEE-4F3B-BC5F-EF13D73DCA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94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E8CB-3AAB-425D-888E-A8F2571D6D36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176D6-A364-48FD-A504-B09295BDC7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823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hape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 lang="ru-RU" altLang="en-US" sz="3200" smtClean="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0246" name="Shape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lang="ru-RU" altLang="en-US" sz="3200" smtClean="0"/>
            </a:lvl1pPr>
            <a:lvl2pPr marL="457200" lvl="1" indent="0">
              <a:buNone/>
              <a:defRPr lang="ru-RU" altLang="en-US" sz="2800" smtClean="0"/>
            </a:lvl2pPr>
            <a:lvl3pPr marL="914400" lvl="2" indent="0">
              <a:buNone/>
              <a:defRPr lang="ru-RU" altLang="en-US" sz="2400" smtClean="0"/>
            </a:lvl3pPr>
            <a:lvl4pPr marL="1371600" lvl="3" indent="0">
              <a:buNone/>
              <a:defRPr lang="ru-RU" altLang="en-US" sz="2000" smtClean="0"/>
            </a:lvl4pPr>
            <a:lvl5pPr marL="1828800" lvl="4" indent="0">
              <a:buNone/>
              <a:defRPr lang="ru-RU" altLang="en-US" sz="2000" smtClean="0"/>
            </a:lvl5pPr>
            <a:lvl6pPr marL="2286000" lvl="5" indent="0">
              <a:buNone/>
              <a:defRPr lang="ru-RU" altLang="en-US" sz="2000" smtClean="0"/>
            </a:lvl6pPr>
            <a:lvl7pPr marL="2743200" lvl="6" indent="0">
              <a:buNone/>
              <a:defRPr lang="ru-RU" altLang="en-US" sz="2000" smtClean="0"/>
            </a:lvl7pPr>
            <a:lvl8pPr marL="3200400" lvl="7" indent="0">
              <a:buNone/>
              <a:defRPr lang="ru-RU" altLang="en-US" sz="2000" smtClean="0"/>
            </a:lvl8pPr>
            <a:lvl9pPr marL="3657600" lvl="8" indent="0">
              <a:buNone/>
              <a:defRPr lang="ru-RU" altLang="en-US" sz="2000" smtClean="0"/>
            </a:lvl9pPr>
          </a:lstStyle>
          <a:p>
            <a:pPr lvl="0"/>
            <a:endParaRPr lang="ru-RU" altLang="en-US" noProof="0"/>
          </a:p>
        </p:txBody>
      </p:sp>
      <p:sp>
        <p:nvSpPr>
          <p:cNvPr id="10247" name="Shape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ru-RU" altLang="en-US" sz="1600" smtClean="0"/>
            </a:lvl1pPr>
            <a:lvl2pPr marL="457200" lvl="1" indent="0">
              <a:buNone/>
              <a:defRPr lang="ru-RU" altLang="en-US" sz="1400" smtClean="0"/>
            </a:lvl2pPr>
            <a:lvl3pPr marL="914400" lvl="2" indent="0">
              <a:buNone/>
              <a:defRPr lang="ru-RU" altLang="en-US" sz="1200" smtClean="0"/>
            </a:lvl3pPr>
            <a:lvl4pPr marL="1371600" lvl="3" indent="0">
              <a:buNone/>
              <a:defRPr lang="ru-RU" altLang="en-US" sz="1000" smtClean="0"/>
            </a:lvl4pPr>
            <a:lvl5pPr marL="1828800" lvl="4" indent="0">
              <a:buNone/>
              <a:defRPr lang="ru-RU" altLang="en-US" sz="1000" smtClean="0"/>
            </a:lvl5pPr>
            <a:lvl6pPr marL="2286000" lvl="5" indent="0">
              <a:buNone/>
              <a:defRPr lang="ru-RU" altLang="en-US" sz="1000" smtClean="0"/>
            </a:lvl6pPr>
            <a:lvl7pPr marL="2743200" lvl="6" indent="0">
              <a:buNone/>
              <a:defRPr lang="ru-RU" altLang="en-US" sz="1000" smtClean="0"/>
            </a:lvl7pPr>
            <a:lvl8pPr marL="3200400" lvl="7" indent="0">
              <a:buNone/>
              <a:defRPr lang="ru-RU" altLang="en-US" sz="1000" smtClean="0"/>
            </a:lvl8pPr>
            <a:lvl9pPr marL="3657600" lvl="8" indent="0">
              <a:buNone/>
              <a:defRPr lang="ru-RU" altLang="en-US" sz="1000" smtClean="0"/>
            </a:lvl9pPr>
          </a:lstStyle>
          <a:p>
            <a:r>
              <a:rPr lang="ru-RU" alt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C4C7-64D7-4526-A4DF-22DDDCA59791}" type="datetime1">
              <a:rPr lang="ru-RU" altLang="ru-RU"/>
              <a:pPr>
                <a:defRPr/>
              </a:pPr>
              <a:t>28.12.2020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56630-D592-4BF5-9993-972E62DC41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322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hape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ru-RU" altLang="en-US" smtClean="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1270" name="Shape"/>
          <p:cNvSpPr>
            <a:spLocks noGrp="1"/>
          </p:cNvSpPr>
          <p:nvPr>
            <p:ph type="body" orient="vert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eaVert"/>
          <a:lstStyle>
            <a:lvl1pPr>
              <a:defRPr lang="ru-RU" altLang="en-US" smtClean="0"/>
            </a:lvl1pPr>
            <a:lvl2pPr lvl="1">
              <a:defRPr lang="ru-RU" altLang="en-US" smtClean="0"/>
            </a:lvl2pPr>
            <a:lvl3pPr lvl="2">
              <a:defRPr lang="ru-RU" altLang="en-US" smtClean="0"/>
            </a:lvl3pPr>
            <a:lvl4pPr lvl="3">
              <a:defRPr lang="ru-RU" altLang="en-US" smtClean="0"/>
            </a:lvl4pPr>
            <a:lvl5pPr lvl="4">
              <a:defRPr lang="ru-RU" altLang="en-US" smtClean="0"/>
            </a:lvl5pPr>
            <a:lvl6pPr lvl="5">
              <a:defRPr lang="ru-RU" altLang="en-US" smtClean="0"/>
            </a:lvl6pPr>
            <a:lvl7pPr lvl="6">
              <a:defRPr lang="ru-RU" altLang="en-US" smtClean="0"/>
            </a:lvl7pPr>
            <a:lvl8pPr lvl="7">
              <a:defRPr lang="ru-RU" altLang="en-US" smtClean="0"/>
            </a:lvl8pPr>
            <a:lvl9pPr lvl="8">
              <a:defRPr lang="ru-RU" altLang="en-US" smtClean="0"/>
            </a:lvl9pPr>
          </a:lstStyle>
          <a:p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C4C7-64D7-4526-A4DF-22DDDCA59791}" type="datetime1">
              <a:rPr lang="ru-RU" altLang="ru-RU"/>
              <a:pPr>
                <a:defRPr/>
              </a:pPr>
              <a:t>28.12.2020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3F9D4-7102-40B1-B2E8-64B2061E20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185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hape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vert="eaVert"/>
          <a:lstStyle>
            <a:lvl1pPr>
              <a:defRPr lang="ru-RU" altLang="en-US" smtClean="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2294" name="Shape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vert="eaVert"/>
          <a:lstStyle>
            <a:lvl1pPr>
              <a:defRPr lang="ru-RU" altLang="en-US" smtClean="0"/>
            </a:lvl1pPr>
            <a:lvl2pPr lvl="1">
              <a:defRPr lang="ru-RU" altLang="en-US" smtClean="0"/>
            </a:lvl2pPr>
            <a:lvl3pPr lvl="2">
              <a:defRPr lang="ru-RU" altLang="en-US" smtClean="0"/>
            </a:lvl3pPr>
            <a:lvl4pPr lvl="3">
              <a:defRPr lang="ru-RU" altLang="en-US" smtClean="0"/>
            </a:lvl4pPr>
            <a:lvl5pPr lvl="4">
              <a:defRPr lang="ru-RU" altLang="en-US" smtClean="0"/>
            </a:lvl5pPr>
            <a:lvl6pPr lvl="5">
              <a:defRPr lang="ru-RU" altLang="en-US" smtClean="0"/>
            </a:lvl6pPr>
            <a:lvl7pPr lvl="6">
              <a:defRPr lang="ru-RU" altLang="en-US" smtClean="0"/>
            </a:lvl7pPr>
            <a:lvl8pPr lvl="7">
              <a:defRPr lang="ru-RU" altLang="en-US" smtClean="0"/>
            </a:lvl8pPr>
            <a:lvl9pPr lvl="8">
              <a:defRPr lang="ru-RU" altLang="en-US" smtClean="0"/>
            </a:lvl9pPr>
          </a:lstStyle>
          <a:p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C4C7-64D7-4526-A4DF-22DDDCA59791}" type="datetime1">
              <a:rPr lang="ru-RU" altLang="ru-RU"/>
              <a:pPr>
                <a:defRPr/>
              </a:pPr>
              <a:t>28.12.2020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2B49A-E0EA-422A-87FC-9B789243CD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7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E40CD-7F9C-440D-B3F1-678AF0A014DD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AB819-6CC4-41C5-94E9-BC2AE80FDB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99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3F76-D25A-4F42-9961-8FB5F13AEE15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43BFD-86F3-4B6D-86E6-A06EEE0BF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4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29DC-90FF-478E-B53E-130F70127255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998B8-4A5B-4A56-A2E2-206799F1F6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66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B1DE-3E43-4B5E-926E-3F94695606A2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36978-30F9-453E-BA7C-798EF26611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59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141A2-83D1-45E0-984B-4ECD6E4788C8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52638-37B2-42D4-9508-44BF938062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17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6173-DDDA-43B4-AE04-3CE57289C1A8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9D136-F2EF-40CA-AEE0-3C545C7556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39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3AFF-4E9E-4091-9581-836EA965A888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755CE-1539-45EF-9F9C-6824C95C68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46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D5DC04-9871-4B67-B64E-46959158D238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DB5622B-E372-4BE9-8FE1-B229552D9C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80C4C7-64D7-4526-A4DF-22DDDCA59791}" type="datetime1">
              <a:rPr lang="ru-RU" altLang="ru-RU"/>
              <a:pPr>
                <a:defRPr/>
              </a:pPr>
              <a:t>28.12.2020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7BF7AF8-17FE-4961-8AFB-808242A690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lang="ru-RU" altLang="en-US" sz="4400" kern="1200">
          <a:solidFill>
            <a:schemeClr val="tx1"/>
          </a:solidFill>
          <a:latin typeface="+mj-lt"/>
          <a:ea typeface="Calibri Light" pitchFamily="34" charset="0"/>
          <a:cs typeface="Calibri Light" panose="020F03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Calibri Light" pitchFamily="34" charset="0"/>
          <a:cs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Calibri Light" pitchFamily="34" charset="0"/>
          <a:cs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Calibri Light" pitchFamily="34" charset="0"/>
          <a:cs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Calibri Light" pitchFamily="34" charset="0"/>
          <a:cs typeface="Calibri Light" panose="020F0302020204030204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umimoji="1" lang="ru-RU" altLang="en-US" sz="2800" kern="1200">
          <a:solidFill>
            <a:schemeClr val="tx1"/>
          </a:solidFill>
          <a:latin typeface="+mn-lt"/>
          <a:ea typeface="Calibri" pitchFamily="34" charset="0"/>
          <a:cs typeface="Calibri" panose="020F0502020204030204" pitchFamily="34" charset="0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lang="ru-RU" altLang="en-US" sz="2400" kern="1200">
          <a:solidFill>
            <a:schemeClr val="tx1"/>
          </a:solidFill>
          <a:latin typeface="+mn-lt"/>
          <a:ea typeface="Calibri" pitchFamily="34" charset="0"/>
          <a:cs typeface="Calibri" panose="020F0502020204030204" pitchFamily="34" charset="0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lang="ru-RU" altLang="en-US" sz="2000" kern="1200">
          <a:solidFill>
            <a:schemeClr val="tx1"/>
          </a:solidFill>
          <a:latin typeface="+mn-lt"/>
          <a:ea typeface="Calibri" pitchFamily="34" charset="0"/>
          <a:cs typeface="Calibri" panose="020F0502020204030204" pitchFamily="34" charset="0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lang="ru-RU" altLang="en-US" sz="2000" kern="1200">
          <a:solidFill>
            <a:schemeClr val="tx1"/>
          </a:solidFill>
          <a:latin typeface="+mn-lt"/>
          <a:ea typeface="Calibri" pitchFamily="34" charset="0"/>
          <a:cs typeface="Calibri" panose="020F0502020204030204" pitchFamily="34" charset="0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lang="ru-RU" altLang="en-US" sz="2000" kern="1200">
          <a:solidFill>
            <a:schemeClr val="tx1"/>
          </a:solidFill>
          <a:latin typeface="+mn-lt"/>
          <a:ea typeface="Calibri" pitchFamily="34" charset="0"/>
          <a:cs typeface="Calibri" panose="020F0502020204030204" pitchFamily="34" charset="0"/>
        </a:defRPr>
      </a:lvl5pPr>
      <a:lvl6pPr marL="2514600" lvl="5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ru-RU" altLang="en-US" sz="1800" b="0" i="0" u="none" strike="noStrike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ru-RU" altLang="en-US" sz="1800" b="0" i="0" u="none" strike="noStrike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ru-RU" altLang="en-US" sz="1800" b="0" i="0" u="none" strike="noStrike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lang="ru-RU" altLang="en-US" sz="1800" b="0" i="0" u="none" strike="noStrike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latinLnBrk="0" hangingPunct="1">
        <a:lnSpc>
          <a:spcPct val="100000"/>
        </a:lnSpc>
        <a:defRPr lang="ru-RU" altLang="en-US" sz="1800" b="0" i="0" u="none" strike="noStrike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latinLnBrk="0" hangingPunct="1">
        <a:lnSpc>
          <a:spcPct val="100000"/>
        </a:lnSpc>
        <a:defRPr lang="ru-RU" altLang="en-US" sz="1800" b="0" i="0" u="none" strike="noStrike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latinLnBrk="0" hangingPunct="1">
        <a:lnSpc>
          <a:spcPct val="100000"/>
        </a:lnSpc>
        <a:defRPr lang="ru-RU" altLang="en-US" sz="1800" b="0" i="0" u="none" strike="noStrike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latinLnBrk="0" hangingPunct="1">
        <a:lnSpc>
          <a:spcPct val="100000"/>
        </a:lnSpc>
        <a:defRPr lang="ru-RU" altLang="en-US" sz="1800" b="0" i="0" u="none" strike="noStrike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latinLnBrk="0" hangingPunct="1">
        <a:lnSpc>
          <a:spcPct val="100000"/>
        </a:lnSpc>
        <a:defRPr lang="ru-RU" altLang="en-US" sz="1800" b="0" i="0" u="none" strike="noStrike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latinLnBrk="0" hangingPunct="1">
        <a:lnSpc>
          <a:spcPct val="100000"/>
        </a:lnSpc>
        <a:defRPr lang="ru-RU" altLang="en-US" sz="1800" b="0" i="0" u="none" strike="noStrike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latinLnBrk="0" hangingPunct="1">
        <a:lnSpc>
          <a:spcPct val="100000"/>
        </a:lnSpc>
        <a:defRPr lang="ru-RU" altLang="en-US" sz="1800" b="0" i="0" u="none" strike="noStrike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latinLnBrk="0" hangingPunct="1">
        <a:lnSpc>
          <a:spcPct val="100000"/>
        </a:lnSpc>
        <a:defRPr lang="ru-RU" altLang="en-US" sz="1800" b="0" i="0" u="none" strike="noStrike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latinLnBrk="0" hangingPunct="1">
        <a:lnSpc>
          <a:spcPct val="100000"/>
        </a:lnSpc>
        <a:defRPr lang="ru-RU" altLang="en-US" sz="1800" b="0" i="0" u="none" strike="noStrike" kern="1200" smtClean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oleObject" Target="../embeddings/Microsoft_Excel_Chart3.xls"/><Relationship Id="rId4" Type="http://schemas.openxmlformats.org/officeDocument/2006/relationships/oleObject" Target="../embeddings/Microsoft_Excel_Chart1.xls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Excel_Chart4.xls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oleObject" Target="../embeddings/oleObject4.bin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2643188" y="4548188"/>
            <a:ext cx="9144000" cy="124936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126F87"/>
                </a:solidFill>
                <a:latin typeface="Ubuntu" pitchFamily="34" charset="0"/>
              </a:rPr>
              <a:t>моногорода Луза</a:t>
            </a:r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5583238" y="6351588"/>
            <a:ext cx="1128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26F87"/>
                </a:solidFill>
                <a:latin typeface="Ubuntu" pitchFamily="34" charset="0"/>
              </a:rPr>
              <a:t>2020 год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04" y="276573"/>
            <a:ext cx="2390069" cy="2031275"/>
          </a:xfrm>
          <a:prstGeom prst="hexagon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957" y="3310168"/>
            <a:ext cx="2570120" cy="2255621"/>
          </a:xfrm>
          <a:prstGeom prst="hexagon">
            <a:avLst/>
          </a:prstGeom>
          <a:noFill/>
          <a:effectLst>
            <a:softEdge rad="127000"/>
          </a:effec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7" y="2315970"/>
            <a:ext cx="2570119" cy="2094135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7" y="4410105"/>
            <a:ext cx="2448570" cy="2202523"/>
          </a:xfrm>
          <a:prstGeom prst="hexagon">
            <a:avLst>
              <a:gd name="adj" fmla="val 22490"/>
              <a:gd name="vf" fmla="val 11547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3080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3713163" y="1589088"/>
            <a:ext cx="8770937" cy="2387600"/>
          </a:xfrm>
        </p:spPr>
        <p:txBody>
          <a:bodyPr/>
          <a:lstStyle/>
          <a:p>
            <a:r>
              <a:rPr lang="ru-RU" altLang="ru-RU" b="1" smtClean="0">
                <a:solidFill>
                  <a:srgbClr val="126F87"/>
                </a:solidFill>
              </a:rPr>
              <a:t>Инвестиционная привлекательность</a:t>
            </a:r>
            <a:endParaRPr lang="ru-RU" altLang="ru-RU" smtClean="0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232" y="1214708"/>
            <a:ext cx="2448571" cy="2202523"/>
          </a:xfrm>
          <a:prstGeom prst="hexagon">
            <a:avLst>
              <a:gd name="adj" fmla="val 26870"/>
              <a:gd name="vf" fmla="val 115470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Меры поддержки (региональный уровень)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4711700" y="3738563"/>
            <a:ext cx="5514975" cy="1905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423863" y="2279650"/>
            <a:ext cx="11377612" cy="4763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 flipV="1">
            <a:off x="423863" y="5319713"/>
            <a:ext cx="11377612" cy="6508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Прямоугольник 7"/>
          <p:cNvSpPr>
            <a:spLocks noChangeArrowheads="1"/>
          </p:cNvSpPr>
          <p:nvPr/>
        </p:nvSpPr>
        <p:spPr bwMode="auto">
          <a:xfrm>
            <a:off x="331788" y="781050"/>
            <a:ext cx="6804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</a:rPr>
              <a:t>Льготное кредитование</a:t>
            </a:r>
            <a:br>
              <a:rPr lang="ru-RU" altLang="ru-RU" sz="1400" b="1">
                <a:solidFill>
                  <a:srgbClr val="04617B"/>
                </a:solidFill>
                <a:latin typeface="Ubuntu" pitchFamily="34" charset="0"/>
              </a:rPr>
            </a:b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</a:rPr>
              <a:t>Гарантийное кредитование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</a:rPr>
              <a:t>Информационно-консультационные услуги, направленные на содействие развитию СМСП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</a:rPr>
              <a:t>Информационно-консультационные услуги, направленные на содействие развитию территориальных кластеров Кировской области</a:t>
            </a:r>
          </a:p>
        </p:txBody>
      </p:sp>
      <p:sp>
        <p:nvSpPr>
          <p:cNvPr id="12295" name="Стрелка вправо 9"/>
          <p:cNvSpPr>
            <a:spLocks noChangeArrowheads="1"/>
          </p:cNvSpPr>
          <p:nvPr/>
        </p:nvSpPr>
        <p:spPr bwMode="auto">
          <a:xfrm>
            <a:off x="6797675" y="1417638"/>
            <a:ext cx="430213" cy="285750"/>
          </a:xfrm>
          <a:prstGeom prst="rightArrow">
            <a:avLst>
              <a:gd name="adj1" fmla="val 50000"/>
              <a:gd name="adj2" fmla="val 5029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itchFamily="18" charset="0"/>
            </a:endParaRPr>
          </a:p>
        </p:txBody>
      </p:sp>
      <p:sp>
        <p:nvSpPr>
          <p:cNvPr id="12296" name="Стрелка вправо 9"/>
          <p:cNvSpPr>
            <a:spLocks noChangeArrowheads="1"/>
          </p:cNvSpPr>
          <p:nvPr/>
        </p:nvSpPr>
        <p:spPr bwMode="auto">
          <a:xfrm>
            <a:off x="6811963" y="2846388"/>
            <a:ext cx="428625" cy="285750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itchFamily="18" charset="0"/>
            </a:endParaRPr>
          </a:p>
        </p:txBody>
      </p:sp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 flipV="1">
            <a:off x="423863" y="3675063"/>
            <a:ext cx="11377612" cy="58737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Прямоугольник 7"/>
          <p:cNvSpPr>
            <a:spLocks noChangeArrowheads="1"/>
          </p:cNvSpPr>
          <p:nvPr/>
        </p:nvSpPr>
        <p:spPr bwMode="auto">
          <a:xfrm>
            <a:off x="423863" y="2411413"/>
            <a:ext cx="63881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</a:rPr>
              <a:t>Антикризисные меры для бизнеса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</a:rPr>
              <a:t>Онлайн-сервисы для организации удалённой работы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</a:rPr>
              <a:t>«Горячие линии» для консультаций МСП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</a:rPr>
              <a:t>Цифровая платформа - представление услуг для предпринимателей в электронном виде</a:t>
            </a:r>
          </a:p>
        </p:txBody>
      </p:sp>
      <p:sp>
        <p:nvSpPr>
          <p:cNvPr id="12299" name="Прямоугольник 7"/>
          <p:cNvSpPr>
            <a:spLocks noChangeArrowheads="1"/>
          </p:cNvSpPr>
          <p:nvPr/>
        </p:nvSpPr>
        <p:spPr bwMode="auto">
          <a:xfrm>
            <a:off x="173038" y="3833813"/>
            <a:ext cx="6692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Комплексное сопровождение малого и среднего бизнеса моногородов Кировской области, информирование о возможных формах государственной поддержки инвестиционной деятельности, консультационная поддержка в подготовке документов и материалов, необходимых для получения государственной поддержки, организация участия в выставках, ярмарках, конкурсах </a:t>
            </a:r>
          </a:p>
        </p:txBody>
      </p:sp>
      <p:sp>
        <p:nvSpPr>
          <p:cNvPr id="12300" name="Стрелка вправо 9"/>
          <p:cNvSpPr>
            <a:spLocks noChangeArrowheads="1"/>
          </p:cNvSpPr>
          <p:nvPr/>
        </p:nvSpPr>
        <p:spPr bwMode="auto">
          <a:xfrm>
            <a:off x="6799263" y="4389438"/>
            <a:ext cx="428625" cy="285750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itchFamily="18" charset="0"/>
            </a:endParaRPr>
          </a:p>
        </p:txBody>
      </p:sp>
      <p:pic>
        <p:nvPicPr>
          <p:cNvPr id="12301" name="Picture 2" descr="C:\Documents and Settings\sankir\Мои документы\Downloads\ЗНАК цель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900" y="3781425"/>
            <a:ext cx="31591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Прямоугольник 37"/>
          <p:cNvSpPr>
            <a:spLocks noChangeArrowheads="1"/>
          </p:cNvSpPr>
          <p:nvPr/>
        </p:nvSpPr>
        <p:spPr bwMode="auto">
          <a:xfrm>
            <a:off x="9161463" y="4987925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https://vk.com/club_armko</a:t>
            </a:r>
            <a:endParaRPr lang="ru-RU" altLang="ru-RU" sz="1400" b="1">
              <a:solidFill>
                <a:srgbClr val="04617B"/>
              </a:solidFill>
              <a:latin typeface="Ubuntu" pitchFamily="34" charset="0"/>
              <a:sym typeface="PFBeauSansPro-Regular"/>
            </a:endParaRPr>
          </a:p>
        </p:txBody>
      </p:sp>
      <p:pic>
        <p:nvPicPr>
          <p:cNvPr id="12303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8" y="2297113"/>
            <a:ext cx="23987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Рисунок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938213"/>
            <a:ext cx="2654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Прямоугольник 10"/>
          <p:cNvSpPr>
            <a:spLocks noChangeArrowheads="1"/>
          </p:cNvSpPr>
          <p:nvPr/>
        </p:nvSpPr>
        <p:spPr bwMode="auto">
          <a:xfrm>
            <a:off x="9869488" y="1752600"/>
            <a:ext cx="1471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4617B"/>
                </a:solidFill>
                <a:latin typeface="Ubuntu" pitchFamily="34" charset="0"/>
              </a:rPr>
              <a:t>https://kfpp.ru</a:t>
            </a:r>
            <a:endParaRPr lang="ru-RU" altLang="ru-RU" sz="1400" b="1">
              <a:solidFill>
                <a:srgbClr val="04617B"/>
              </a:solidFill>
              <a:latin typeface="Ubuntu" pitchFamily="34" charset="0"/>
            </a:endParaRPr>
          </a:p>
        </p:txBody>
      </p:sp>
      <p:sp>
        <p:nvSpPr>
          <p:cNvPr id="12306" name="Прямоугольник 12"/>
          <p:cNvSpPr>
            <a:spLocks noChangeArrowheads="1"/>
          </p:cNvSpPr>
          <p:nvPr/>
        </p:nvSpPr>
        <p:spPr bwMode="auto">
          <a:xfrm>
            <a:off x="9607550" y="3268663"/>
            <a:ext cx="2281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4617B"/>
                </a:solidFill>
                <a:latin typeface="Ubuntu" pitchFamily="34" charset="0"/>
              </a:rPr>
              <a:t>https:</a:t>
            </a: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</a:rPr>
              <a:t>мойбизнес-43.рф</a:t>
            </a:r>
          </a:p>
        </p:txBody>
      </p:sp>
      <p:sp>
        <p:nvSpPr>
          <p:cNvPr id="12307" name="Стрелка вправо 9"/>
          <p:cNvSpPr>
            <a:spLocks noChangeArrowheads="1"/>
          </p:cNvSpPr>
          <p:nvPr/>
        </p:nvSpPr>
        <p:spPr bwMode="auto">
          <a:xfrm>
            <a:off x="6799263" y="5899150"/>
            <a:ext cx="428625" cy="285750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itchFamily="18" charset="0"/>
            </a:endParaRPr>
          </a:p>
        </p:txBody>
      </p:sp>
      <p:sp>
        <p:nvSpPr>
          <p:cNvPr id="12308" name="Прямоугольник 7"/>
          <p:cNvSpPr>
            <a:spLocks noChangeArrowheads="1"/>
          </p:cNvSpPr>
          <p:nvPr/>
        </p:nvSpPr>
        <p:spPr bwMode="auto">
          <a:xfrm>
            <a:off x="423863" y="5557838"/>
            <a:ext cx="62658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Информирование, консультирование, семинары, мастер-классы, патентные и маркетинговые исследования, подготовка и экспертиза экспортного контракта, поиск иностранного партнера, бизнес-миссии, международные выставки</a:t>
            </a:r>
          </a:p>
        </p:txBody>
      </p:sp>
      <p:pic>
        <p:nvPicPr>
          <p:cNvPr id="12309" name="Picture 2" descr="C:\Users\user\Desktop\Логотип Центр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775" y="5383213"/>
            <a:ext cx="1093788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0" name="Прямоугольник 7"/>
          <p:cNvSpPr>
            <a:spLocks noChangeArrowheads="1"/>
          </p:cNvSpPr>
          <p:nvPr/>
        </p:nvSpPr>
        <p:spPr bwMode="auto">
          <a:xfrm>
            <a:off x="8801100" y="5435600"/>
            <a:ext cx="248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АНО «Центр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поддержки экспорта»</a:t>
            </a:r>
          </a:p>
        </p:txBody>
      </p:sp>
      <p:sp>
        <p:nvSpPr>
          <p:cNvPr id="12311" name="Прямоугольник 40"/>
          <p:cNvSpPr>
            <a:spLocks noChangeArrowheads="1"/>
          </p:cNvSpPr>
          <p:nvPr/>
        </p:nvSpPr>
        <p:spPr bwMode="auto">
          <a:xfrm>
            <a:off x="8805863" y="6178550"/>
            <a:ext cx="200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http://exportkirov.ru</a:t>
            </a:r>
            <a:endParaRPr lang="ru-RU" altLang="ru-RU" sz="1400" b="1">
              <a:solidFill>
                <a:srgbClr val="04617B"/>
              </a:solidFill>
              <a:latin typeface="Ubuntu" pitchFamily="34" charset="0"/>
              <a:sym typeface="PFBeauSansPro-Regular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739188" y="282575"/>
            <a:ext cx="3282950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 Луза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Меры поддержки (федеральный уровень)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4678362" y="3752851"/>
            <a:ext cx="5514975" cy="1905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407988" y="1733550"/>
            <a:ext cx="11237912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28625" y="5202238"/>
            <a:ext cx="11277600" cy="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Прямоугольник 7"/>
          <p:cNvSpPr>
            <a:spLocks noChangeArrowheads="1"/>
          </p:cNvSpPr>
          <p:nvPr/>
        </p:nvSpPr>
        <p:spPr bwMode="auto">
          <a:xfrm>
            <a:off x="407988" y="879475"/>
            <a:ext cx="6419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Финансирование расходов по экспортному контракту, компенсация части затрат на транспортировку продукции, финансирование текущих расходов по экспортным поставкам</a:t>
            </a:r>
          </a:p>
        </p:txBody>
      </p:sp>
      <p:sp>
        <p:nvSpPr>
          <p:cNvPr id="13319" name="Стрелка вправо 9"/>
          <p:cNvSpPr>
            <a:spLocks noChangeArrowheads="1"/>
          </p:cNvSpPr>
          <p:nvPr/>
        </p:nvSpPr>
        <p:spPr bwMode="auto">
          <a:xfrm>
            <a:off x="6784975" y="1109663"/>
            <a:ext cx="438150" cy="285750"/>
          </a:xfrm>
          <a:prstGeom prst="rightArrow">
            <a:avLst>
              <a:gd name="adj1" fmla="val 50000"/>
              <a:gd name="adj2" fmla="val 50352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itchFamily="18" charset="0"/>
            </a:endParaRPr>
          </a:p>
        </p:txBody>
      </p:sp>
      <p:sp>
        <p:nvSpPr>
          <p:cNvPr id="13320" name="Стрелка вправо 9"/>
          <p:cNvSpPr>
            <a:spLocks noChangeArrowheads="1"/>
          </p:cNvSpPr>
          <p:nvPr/>
        </p:nvSpPr>
        <p:spPr bwMode="auto">
          <a:xfrm>
            <a:off x="6784975" y="5634038"/>
            <a:ext cx="438150" cy="285750"/>
          </a:xfrm>
          <a:prstGeom prst="rightArrow">
            <a:avLst>
              <a:gd name="adj1" fmla="val 50000"/>
              <a:gd name="adj2" fmla="val 50352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itchFamily="18" charset="0"/>
            </a:endParaRPr>
          </a:p>
        </p:txBody>
      </p:sp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 flipV="1">
            <a:off x="428625" y="3371850"/>
            <a:ext cx="11217275" cy="5715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Прямоугольник 7"/>
          <p:cNvSpPr>
            <a:spLocks noChangeArrowheads="1"/>
          </p:cNvSpPr>
          <p:nvPr/>
        </p:nvSpPr>
        <p:spPr bwMode="auto">
          <a:xfrm>
            <a:off x="285750" y="5407025"/>
            <a:ext cx="60817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Программа льготных займов, субсидии промпредприятиям на уплату процентов по кредитам,  финансовое обеспечение лизинговых проектов</a:t>
            </a:r>
          </a:p>
        </p:txBody>
      </p:sp>
      <p:sp>
        <p:nvSpPr>
          <p:cNvPr id="13323" name="Стрелка вправо 9"/>
          <p:cNvSpPr>
            <a:spLocks noChangeArrowheads="1"/>
          </p:cNvSpPr>
          <p:nvPr/>
        </p:nvSpPr>
        <p:spPr bwMode="auto">
          <a:xfrm>
            <a:off x="6784975" y="4089400"/>
            <a:ext cx="428625" cy="285750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itchFamily="18" charset="0"/>
            </a:endParaRPr>
          </a:p>
        </p:txBody>
      </p:sp>
      <p:pic>
        <p:nvPicPr>
          <p:cNvPr id="13324" name="Picture 13" descr="http://export57.ru/files/sitebanners/R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288" y="746125"/>
            <a:ext cx="20383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38"/>
          <p:cNvSpPr>
            <a:spLocks noChangeArrowheads="1"/>
          </p:cNvSpPr>
          <p:nvPr/>
        </p:nvSpPr>
        <p:spPr bwMode="auto">
          <a:xfrm>
            <a:off x="8947150" y="1406525"/>
            <a:ext cx="2679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https://www.exportcenter.ru</a:t>
            </a:r>
            <a:endParaRPr lang="ru-RU" altLang="ru-RU" sz="1400" b="1">
              <a:solidFill>
                <a:srgbClr val="04617B"/>
              </a:solidFill>
              <a:latin typeface="Ubuntu" pitchFamily="34" charset="0"/>
              <a:sym typeface="PFBeauSansPro-Regular"/>
            </a:endParaRPr>
          </a:p>
        </p:txBody>
      </p:sp>
      <p:sp>
        <p:nvSpPr>
          <p:cNvPr id="13326" name="Прямоугольник 7"/>
          <p:cNvSpPr>
            <a:spLocks noChangeArrowheads="1"/>
          </p:cNvSpPr>
          <p:nvPr/>
        </p:nvSpPr>
        <p:spPr bwMode="auto">
          <a:xfrm>
            <a:off x="519113" y="1749425"/>
            <a:ext cx="6145212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Финансирование инвестиционных проектов (в форме займов от 5 до 250 млн. рублей – 0% годовых, от 250 до 1 000 млн. рублей – 5% годовых; в форме займа под проекты концессий, ГЧП, МЧП от 25 до 250 млн. рублей – 0% годовых, от 250 до 1 000 млн. рублей – 5% годовых), софинансирование расходов субъектов РФ на объекты инфраструктуры, в т.ч. социальной, необходимых для реализации новых инвестиционных проектов</a:t>
            </a:r>
          </a:p>
        </p:txBody>
      </p:sp>
      <p:sp>
        <p:nvSpPr>
          <p:cNvPr id="13327" name="Прямоугольник 35"/>
          <p:cNvSpPr>
            <a:spLocks noChangeArrowheads="1"/>
          </p:cNvSpPr>
          <p:nvPr/>
        </p:nvSpPr>
        <p:spPr bwMode="auto">
          <a:xfrm>
            <a:off x="9364663" y="2922588"/>
            <a:ext cx="222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http://</a:t>
            </a: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моногорода.рф</a:t>
            </a:r>
          </a:p>
        </p:txBody>
      </p:sp>
      <p:sp>
        <p:nvSpPr>
          <p:cNvPr id="13328" name="Стрелка вправо 9"/>
          <p:cNvSpPr>
            <a:spLocks noChangeArrowheads="1"/>
          </p:cNvSpPr>
          <p:nvPr/>
        </p:nvSpPr>
        <p:spPr bwMode="auto">
          <a:xfrm>
            <a:off x="6794500" y="2312988"/>
            <a:ext cx="428625" cy="285750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itchFamily="18" charset="0"/>
            </a:endParaRPr>
          </a:p>
        </p:txBody>
      </p:sp>
      <p:pic>
        <p:nvPicPr>
          <p:cNvPr id="13329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425" y="2046288"/>
            <a:ext cx="33464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7" descr="http://corpmsp.ru/local/dist/images/desc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600" y="3502025"/>
            <a:ext cx="2286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5" descr="https://www.mspbank.ru/templates/index/img/LOGOms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488" y="4640263"/>
            <a:ext cx="1809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Прямоугольник 7"/>
          <p:cNvSpPr>
            <a:spLocks noChangeArrowheads="1"/>
          </p:cNvSpPr>
          <p:nvPr/>
        </p:nvSpPr>
        <p:spPr bwMode="auto">
          <a:xfrm>
            <a:off x="509588" y="4114800"/>
            <a:ext cx="6081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Финансовая, кредитная, лизинговая поддержка</a:t>
            </a:r>
          </a:p>
        </p:txBody>
      </p:sp>
      <p:sp>
        <p:nvSpPr>
          <p:cNvPr id="13333" name="Прямоугольник 36"/>
          <p:cNvSpPr>
            <a:spLocks noChangeArrowheads="1"/>
          </p:cNvSpPr>
          <p:nvPr/>
        </p:nvSpPr>
        <p:spPr bwMode="auto">
          <a:xfrm>
            <a:off x="9785350" y="4772025"/>
            <a:ext cx="1801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https://corpmsp.ru</a:t>
            </a:r>
            <a:endParaRPr lang="ru-RU" altLang="ru-RU" sz="1400" b="1">
              <a:solidFill>
                <a:srgbClr val="04617B"/>
              </a:solidFill>
              <a:latin typeface="Ubuntu" pitchFamily="34" charset="0"/>
              <a:sym typeface="PFBeauSansPro-Regular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739188" y="282575"/>
            <a:ext cx="3282950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 Луза</a:t>
            </a:r>
          </a:p>
        </p:txBody>
      </p:sp>
      <p:pic>
        <p:nvPicPr>
          <p:cNvPr id="13335" name="Picture 11" descr="https://www.tpprf-leasing.ru/workdir/photos/frp_582_41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550" y="5291138"/>
            <a:ext cx="33305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Прямоугольник 41"/>
          <p:cNvSpPr>
            <a:spLocks noChangeArrowheads="1"/>
          </p:cNvSpPr>
          <p:nvPr/>
        </p:nvSpPr>
        <p:spPr bwMode="auto">
          <a:xfrm>
            <a:off x="10631488" y="5681663"/>
            <a:ext cx="1484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https://frprf.ru</a:t>
            </a:r>
            <a:endParaRPr lang="ru-RU" altLang="ru-RU" sz="1400" b="1">
              <a:solidFill>
                <a:srgbClr val="04617B"/>
              </a:solidFill>
              <a:latin typeface="Ubuntu" pitchFamily="34" charset="0"/>
              <a:sym typeface="PFBeauSansPro-Regular"/>
            </a:endParaRPr>
          </a:p>
        </p:txBody>
      </p:sp>
      <p:pic>
        <p:nvPicPr>
          <p:cNvPr id="13337" name="Рисунок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488" y="5915025"/>
            <a:ext cx="330358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Прямоугольник 41"/>
          <p:cNvSpPr>
            <a:spLocks noChangeArrowheads="1"/>
          </p:cNvSpPr>
          <p:nvPr/>
        </p:nvSpPr>
        <p:spPr bwMode="auto">
          <a:xfrm>
            <a:off x="9956800" y="6427788"/>
            <a:ext cx="218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https://frp.kirovreg.ru/</a:t>
            </a:r>
            <a:endParaRPr lang="ru-RU" altLang="ru-RU" sz="1400" b="1">
              <a:solidFill>
                <a:srgbClr val="04617B"/>
              </a:solidFill>
              <a:latin typeface="Ubuntu" pitchFamily="34" charset="0"/>
              <a:sym typeface="PFBeauSansPro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Инвестиционный потенциал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89623" y="1038996"/>
          <a:ext cx="11495314" cy="5630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8739188" y="282575"/>
            <a:ext cx="3282950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 Луза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390525" y="125413"/>
            <a:ext cx="10515600" cy="3143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Контакты</a:t>
            </a:r>
          </a:p>
        </p:txBody>
      </p:sp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428625" y="1200150"/>
            <a:ext cx="56673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Ubuntu" pitchFamily="34" charset="0"/>
                <a:sym typeface="PFBeauSansPro-Regular"/>
              </a:rPr>
              <a:t>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Ubuntu" pitchFamily="34" charset="0"/>
                <a:sym typeface="PFBeauSansPro-Regular"/>
              </a:rPr>
              <a:t>                          </a:t>
            </a:r>
            <a:r>
              <a:rPr lang="ru-RU" altLang="ru-RU" sz="18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Тетерин Сергей Валерьевич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                   глава администрации Лузкого  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   городского поселения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                               8(83346)5-12-31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                               </a:t>
            </a:r>
            <a:r>
              <a:rPr lang="en-US" altLang="ru-RU" sz="1800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admgluza43@mail.ru</a:t>
            </a:r>
            <a:r>
              <a:rPr lang="ru-RU" altLang="ru-RU" sz="1800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900">
              <a:solidFill>
                <a:srgbClr val="002060"/>
              </a:solidFill>
              <a:latin typeface="Century Gothic" pitchFamily="34" charset="0"/>
              <a:sym typeface="PFBeauSansPro-Regular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002060"/>
                </a:solidFill>
                <a:latin typeface="Century Gothic" pitchFamily="34" charset="0"/>
                <a:sym typeface="PFBeauSansPro-Regular"/>
              </a:rPr>
              <a:t>     </a:t>
            </a:r>
            <a:endParaRPr lang="ru-RU" altLang="ru-RU" sz="1900">
              <a:solidFill>
                <a:srgbClr val="002060"/>
              </a:solidFill>
              <a:latin typeface="Century Gothic" pitchFamily="34" charset="0"/>
              <a:sym typeface="PFBeauSansPro-Regular"/>
            </a:endParaRPr>
          </a:p>
        </p:txBody>
      </p:sp>
      <p:sp>
        <p:nvSpPr>
          <p:cNvPr id="15364" name="Прямоугольник 14"/>
          <p:cNvSpPr>
            <a:spLocks noChangeArrowheads="1"/>
          </p:cNvSpPr>
          <p:nvPr/>
        </p:nvSpPr>
        <p:spPr bwMode="auto">
          <a:xfrm>
            <a:off x="7326313" y="1570038"/>
            <a:ext cx="4629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Беляева Людмила Николаевна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первый заместитель главы администрации Лузкого района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8(83346) 5-14-45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admluza@kirovreg.ru</a:t>
            </a:r>
            <a:endParaRPr lang="ru-RU" altLang="ru-RU" sz="1800">
              <a:solidFill>
                <a:srgbClr val="126F87"/>
              </a:solidFill>
              <a:latin typeface="Ubuntu" pitchFamily="34" charset="0"/>
              <a:sym typeface="PFBeauSansPro-Regular"/>
            </a:endParaRPr>
          </a:p>
        </p:txBody>
      </p:sp>
      <p:sp>
        <p:nvSpPr>
          <p:cNvPr id="15365" name="Прямоугольник 15"/>
          <p:cNvSpPr>
            <a:spLocks noChangeArrowheads="1"/>
          </p:cNvSpPr>
          <p:nvPr/>
        </p:nvSpPr>
        <p:spPr bwMode="auto">
          <a:xfrm>
            <a:off x="0" y="4005263"/>
            <a:ext cx="12192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800000"/>
                </a:solidFill>
                <a:latin typeface="Ubuntu" pitchFamily="34" charset="0"/>
                <a:sym typeface="PFBeauSansPro-Regular"/>
              </a:rPr>
              <a:t>КОГКУ «Агентство по развитию моногородов Кировской области»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800000"/>
                </a:solidFill>
                <a:latin typeface="Ubuntu" pitchFamily="34" charset="0"/>
                <a:sym typeface="PFBeauSansPro-Regular"/>
              </a:rPr>
              <a:t>610001, Россия, г. Киров, ул. Комсомольская, 10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Ягафарова Эльвира Вакифовна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и.о. директора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8(8332) 22-10-77,   </a:t>
            </a:r>
            <a:r>
              <a:rPr lang="en-US" altLang="ru-RU" sz="1800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armko43@mail.ru</a:t>
            </a:r>
            <a:endParaRPr lang="ru-RU" altLang="ru-RU" sz="1800">
              <a:solidFill>
                <a:srgbClr val="126F87"/>
              </a:solidFill>
              <a:latin typeface="Ubuntu" pitchFamily="34" charset="0"/>
              <a:sym typeface="PFBeauSansPro-Regular"/>
            </a:endParaRPr>
          </a:p>
        </p:txBody>
      </p:sp>
      <p:sp>
        <p:nvSpPr>
          <p:cNvPr id="15366" name="Прямоугольник 17"/>
          <p:cNvSpPr>
            <a:spLocks noChangeArrowheads="1"/>
          </p:cNvSpPr>
          <p:nvPr/>
        </p:nvSpPr>
        <p:spPr bwMode="auto">
          <a:xfrm>
            <a:off x="2522538" y="3222625"/>
            <a:ext cx="2343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9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http:/</a:t>
            </a:r>
            <a:r>
              <a:rPr lang="ru-RU" altLang="ru-RU" sz="19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/</a:t>
            </a:r>
            <a:r>
              <a:rPr lang="en-US" altLang="ru-RU" sz="19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admluza.ru/</a:t>
            </a:r>
            <a:endParaRPr lang="ru-RU" altLang="ru-RU" sz="1900" b="1">
              <a:solidFill>
                <a:srgbClr val="126F87"/>
              </a:solidFill>
              <a:latin typeface="Ubuntu" pitchFamily="34" charset="0"/>
              <a:sym typeface="PFBeauSansPro-Regular"/>
            </a:endParaRPr>
          </a:p>
        </p:txBody>
      </p:sp>
      <p:pic>
        <p:nvPicPr>
          <p:cNvPr id="15367" name="Picture 2" descr="C:\Documents and Settings\User3205.BABUSHKINA_ECON\Рабочий стол\письма в работе\презентация инвестпривлекатеьность до 17.04\сай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538" y="3179763"/>
            <a:ext cx="4762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C:\Documents and Settings\User3205.BABUSHKINA_ECON\Рабочий стол\письма в работе\презентация инвестпривлекатеьность до 17.04\вк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6938" y="3200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571750" y="3835400"/>
            <a:ext cx="6534150" cy="1588"/>
          </a:xfrm>
          <a:prstGeom prst="line">
            <a:avLst/>
          </a:prstGeom>
          <a:ln w="28575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Прямоугольник 17"/>
          <p:cNvSpPr>
            <a:spLocks noChangeArrowheads="1"/>
          </p:cNvSpPr>
          <p:nvPr/>
        </p:nvSpPr>
        <p:spPr bwMode="auto">
          <a:xfrm>
            <a:off x="8134350" y="3222625"/>
            <a:ext cx="3013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9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https://vk.com/luzskiyrf</a:t>
            </a:r>
            <a:endParaRPr lang="ru-RU" altLang="ru-RU" sz="1900" b="1">
              <a:solidFill>
                <a:srgbClr val="126F87"/>
              </a:solidFill>
              <a:latin typeface="Ubuntu" pitchFamily="34" charset="0"/>
              <a:sym typeface="PFBeauSansPro-Regular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5759450"/>
            <a:ext cx="12192000" cy="3159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Инвестируйте в моногород Луза!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6142038"/>
            <a:ext cx="12192000" cy="4302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Инвестируйте в Кировскую область!</a:t>
            </a:r>
          </a:p>
        </p:txBody>
      </p:sp>
      <p:sp>
        <p:nvSpPr>
          <p:cNvPr id="15373" name="Прямоугольник 1"/>
          <p:cNvSpPr>
            <a:spLocks noChangeArrowheads="1"/>
          </p:cNvSpPr>
          <p:nvPr/>
        </p:nvSpPr>
        <p:spPr bwMode="auto">
          <a:xfrm>
            <a:off x="428625" y="844550"/>
            <a:ext cx="5737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latin typeface="Ubuntu" pitchFamily="34" charset="0"/>
                <a:sym typeface="PFBeauSansPro-Regular"/>
              </a:rPr>
              <a:t>Администрация Лузского городского поселения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latin typeface="Ubuntu" pitchFamily="34" charset="0"/>
                <a:sym typeface="PFBeauSansPro-Regular"/>
              </a:rPr>
              <a:t>613980, Кировская обл., г. Луза, ул. Ленина, 33</a:t>
            </a:r>
          </a:p>
        </p:txBody>
      </p:sp>
      <p:pic>
        <p:nvPicPr>
          <p:cNvPr id="15374" name="Picture 22" descr="Глава городского поселени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1614488"/>
            <a:ext cx="11207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39" t="14822" r="61111" b="46126"/>
          <a:stretch>
            <a:fillRect/>
          </a:stretch>
        </p:blipFill>
        <p:spPr bwMode="auto">
          <a:xfrm>
            <a:off x="6205538" y="1633538"/>
            <a:ext cx="112077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8739188" y="282575"/>
            <a:ext cx="3282950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 Луза</a:t>
            </a:r>
          </a:p>
        </p:txBody>
      </p:sp>
      <p:sp>
        <p:nvSpPr>
          <p:cNvPr id="15377" name="Прямоугольник 1"/>
          <p:cNvSpPr>
            <a:spLocks noChangeArrowheads="1"/>
          </p:cNvSpPr>
          <p:nvPr/>
        </p:nvSpPr>
        <p:spPr bwMode="auto">
          <a:xfrm>
            <a:off x="6291263" y="846138"/>
            <a:ext cx="5189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latin typeface="Ubuntu" pitchFamily="34" charset="0"/>
                <a:sym typeface="PFBeauSansPro-Regular"/>
              </a:rPr>
              <a:t>Администрация Лузского района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800000"/>
                </a:solidFill>
                <a:latin typeface="Ubuntu" pitchFamily="34" charset="0"/>
                <a:sym typeface="PFBeauSansPro-Regular"/>
              </a:rPr>
              <a:t>613980, Кировская обл., г. Луза, ул. Ленина,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3200">
                <a:solidFill>
                  <a:srgbClr val="126F87"/>
                </a:solidFill>
                <a:latin typeface="Ubuntu" pitchFamily="34" charset="0"/>
              </a:rPr>
              <a:t>Приложение (инвестиционные площадки)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50863" y="2417763"/>
            <a:ext cx="39909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>
                <a:solidFill>
                  <a:srgbClr val="126F87"/>
                </a:solidFill>
                <a:latin typeface="Ubuntu" pitchFamily="34" charset="0"/>
                <a:ea typeface="Calibri Light" pitchFamily="34" charset="0"/>
                <a:cs typeface="Calibri Light" pitchFamily="34" charset="0"/>
              </a:rPr>
              <a:t>1 – Земельный участок в границах кадастрового квартала 43:16:310133</a:t>
            </a: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>
                <a:solidFill>
                  <a:srgbClr val="126F87"/>
                </a:solidFill>
                <a:latin typeface="Ubuntu" pitchFamily="34" charset="0"/>
                <a:ea typeface="Calibri Light" pitchFamily="34" charset="0"/>
                <a:cs typeface="Calibri Light" pitchFamily="34" charset="0"/>
              </a:rPr>
              <a:t>2 – Земельный участок в границах кадастрового квартала 43:16:381101</a:t>
            </a: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>
                <a:solidFill>
                  <a:srgbClr val="126F87"/>
                </a:solidFill>
                <a:latin typeface="Ubuntu" pitchFamily="34" charset="0"/>
                <a:ea typeface="Calibri Light" pitchFamily="34" charset="0"/>
                <a:cs typeface="Calibri Light" pitchFamily="34" charset="0"/>
              </a:rPr>
              <a:t>3 – Земельный участок 43:16:310123:233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952500" y="1258888"/>
            <a:ext cx="3781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>
                <a:solidFill>
                  <a:srgbClr val="126F87"/>
                </a:solidFill>
                <a:latin typeface="Ubuntu" pitchFamily="34" charset="0"/>
              </a:rPr>
              <a:t>Предлагаемые инвестиционные площадки</a:t>
            </a:r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600075" y="1441450"/>
            <a:ext cx="225425" cy="22225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507E32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180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8739188" y="282575"/>
            <a:ext cx="3282950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 Луза</a:t>
            </a:r>
          </a:p>
        </p:txBody>
      </p:sp>
      <p:pic>
        <p:nvPicPr>
          <p:cNvPr id="16391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5" y="692150"/>
            <a:ext cx="7138988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21213" y="889000"/>
            <a:ext cx="73437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600" b="1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Площадка № 1: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Земельный участок, в границах кадастрового квартала 43:16:310133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Категория земель: земли населенных пунктов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Площадь 1 га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Вид права: государственная собственность (не разграничена) </a:t>
            </a:r>
            <a:endParaRPr kumimoji="0" lang="ru-RU" altLang="ru-RU" sz="1400" b="1">
              <a:solidFill>
                <a:srgbClr val="000000"/>
              </a:solidFill>
              <a:latin typeface="Calibri Light" pitchFamily="34" charset="0"/>
              <a:ea typeface="Calibri Light" pitchFamily="34" charset="0"/>
              <a:cs typeface="Calibri Light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Ограничения (обременения):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Условия предоставления: аренда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На земельном участке зданий и сооружений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 u="sng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Транспортная доступность объекта: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Имеется автомобильная дорога (асфальт)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Расстояние до города Кирова 390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Расстояние до железнодорожной станции 0,7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Расстояние до автодороги регионального значения 4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 u="sng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Характеристика инфраструктуры: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Теплоснабжение (расстояние до ближайшей точки подключения 0,88 км)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Электроэнергия (возможность подключения имеется)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Водоснабжение (расстояние до ближайшей точки подключения 0,15 км)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Водоотведение (расстояние до ближайшей точки подключения 0,15 км)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 u="sng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Контактное лицо</a:t>
            </a: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Селяков Михаил Николаевич – начальник управления имуществом и земельными ресурсами Лузского района , тел.: 8 (83346) 5-19-40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3200">
                <a:solidFill>
                  <a:srgbClr val="126F87"/>
                </a:solidFill>
                <a:latin typeface="Ubuntu" pitchFamily="34" charset="0"/>
              </a:rPr>
              <a:t>Приложение (инвестиционные площадки)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739188" y="282575"/>
            <a:ext cx="32258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900">
                <a:solidFill>
                  <a:srgbClr val="126F87"/>
                </a:solidFill>
                <a:latin typeface="Ubuntu" pitchFamily="34" charset="0"/>
              </a:rPr>
              <a:t>моногород Луза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3" y="1017588"/>
            <a:ext cx="3870325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21213" y="889000"/>
            <a:ext cx="7343775" cy="4648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600" b="1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Площадка № 2: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Земельный участок, в границах кадастрового квартала 43:16:381101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Категория земель: земли населенных пунктов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Площадь 10 га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Вид права: государственная собственность (не разграничена) </a:t>
            </a:r>
            <a:endParaRPr kumimoji="0" lang="ru-RU" altLang="ru-RU" sz="1400" b="1">
              <a:solidFill>
                <a:srgbClr val="000000"/>
              </a:solidFill>
              <a:latin typeface="Calibri Light" pitchFamily="34" charset="0"/>
              <a:ea typeface="Calibri Light" pitchFamily="34" charset="0"/>
              <a:cs typeface="Calibri Light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Ограничения (обременения):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Условия предоставления: аренда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На земельном участке зданий и сооружений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 u="sng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Транспортная доступность объекта: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Имеется автомобильная дорога (грунтовка)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Расстояние до города Кирова 480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Расстояние до железнодорожной станции Макуха 0,3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Расстояние до автодороги регионального значения 11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 u="sng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Характеристика инфраструктуры: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Необходима собственная точка подключения к теплоснабжению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Электроэнергия (возможность подключения имеется)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Необходима собственная точка подключения к </a:t>
            </a:r>
            <a:r>
              <a:rPr lang="ru-RU" altLang="ru-RU" sz="1400"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водоснабжению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Необходима собственная точка подключения к </a:t>
            </a:r>
            <a:r>
              <a:rPr lang="ru-RU" altLang="ru-RU" sz="1400"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водоотведению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kumimoji="0" lang="ru-RU" altLang="ru-RU" sz="1400" b="1" u="sng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Контактное лицо</a:t>
            </a: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Селяков Михаил Николаевич – начальник управления имуществом и земельными ресурсами Лузского района , тел.: 8 (83346) 5-19-40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3200">
                <a:solidFill>
                  <a:srgbClr val="126F87"/>
                </a:solidFill>
                <a:latin typeface="Ubuntu" pitchFamily="34" charset="0"/>
              </a:rPr>
              <a:t>Приложение (инвестиционные площадки)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739188" y="282575"/>
            <a:ext cx="32258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900">
                <a:solidFill>
                  <a:srgbClr val="126F87"/>
                </a:solidFill>
                <a:latin typeface="Ubuntu" pitchFamily="34" charset="0"/>
              </a:rPr>
              <a:t>моногород Луза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889000"/>
            <a:ext cx="3863975" cy="3664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21213" y="889000"/>
            <a:ext cx="73437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600" b="1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Площадка № 3: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Земельный участок, кадастровый номер 43:16:310123:233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Категория земель: земли населенных пунктов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Разрешенное использование: для строительства цеха лесопиления, административно-бытовых зданий, сушилки и гаража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Площадь 2,5 га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Вид права: государственная собственность (не разграничена) </a:t>
            </a:r>
            <a:endParaRPr kumimoji="0" lang="ru-RU" altLang="ru-RU" sz="1400" b="1">
              <a:solidFill>
                <a:srgbClr val="000000"/>
              </a:solidFill>
              <a:latin typeface="Calibri Light" pitchFamily="34" charset="0"/>
              <a:ea typeface="Calibri Light" pitchFamily="34" charset="0"/>
              <a:cs typeface="Calibri Light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Ограничения (обременения):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Условия предоставления: аренда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На земельном участке зданий и сооружений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 u="sng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Транспортная доступность объекта: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Имеется автомобильная дорога (асфальт)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Расстояние до города Кирова 430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Расстояние до железнодорожной станции 3,3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Расстояние до автодороги регионального значения 1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 u="sng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Характеристика инфраструктуры: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Теплоснабжение (расстояние до ближайшей точки подключения 3 км)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Электроэнергия (возможность подключения имеется)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Водоснабжение (расстояние до ближайшей точки подключения 3 км)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   Водоотведение (расстояние до ближайшей точки подключения 3 км)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 u="sng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Контактное лицо</a:t>
            </a: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Селяков Михаил Николаевич – начальник управления имуществом и земельными ресурсами Лузского района , тел.: 8 (83346) 5-19-40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3200">
                <a:solidFill>
                  <a:srgbClr val="126F87"/>
                </a:solidFill>
                <a:latin typeface="Ubuntu" pitchFamily="34" charset="0"/>
              </a:rPr>
              <a:t>Приложение (инвестиционные площадки)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739188" y="282575"/>
            <a:ext cx="32258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900">
                <a:solidFill>
                  <a:srgbClr val="126F87"/>
                </a:solidFill>
                <a:latin typeface="Ubuntu" pitchFamily="34" charset="0"/>
              </a:rPr>
              <a:t>моногород Луза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1011238"/>
            <a:ext cx="3748087" cy="753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88913"/>
            <a:ext cx="10515600" cy="3159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Географическое описание</a:t>
            </a:r>
            <a:r>
              <a:rPr lang="en-US" sz="3600" dirty="0">
                <a:solidFill>
                  <a:srgbClr val="126F87"/>
                </a:solidFill>
                <a:latin typeface="Ubuntu" panose="020B0504030602030204" pitchFamily="34" charset="0"/>
              </a:rPr>
              <a:t> </a:t>
            </a: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739188" y="282575"/>
            <a:ext cx="3282950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 Луза</a:t>
            </a:r>
          </a:p>
        </p:txBody>
      </p:sp>
      <p:pic>
        <p:nvPicPr>
          <p:cNvPr id="7172" name="Picture 2" descr="C:\Documents and Settings\User3205.BABUSHKINA_ECON\Рабочий стол\письма в работе\презентация инвестпривлекатеьность до 17.04\карт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2" y="598488"/>
            <a:ext cx="5926138" cy="5739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1239838" y="1216025"/>
            <a:ext cx="925512" cy="293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126F87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5486399" y="1056290"/>
          <a:ext cx="6607723" cy="500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225800" y="4859338"/>
            <a:ext cx="2836863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6" name="Заголовок 1"/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Преимущества моногорода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618163" y="830928"/>
          <a:ext cx="6350000" cy="417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6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5" y="4865688"/>
            <a:ext cx="2836863" cy="179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1" t="1818" r="2548" b="4282"/>
          <a:stretch/>
        </p:blipFill>
        <p:spPr bwMode="auto">
          <a:xfrm>
            <a:off x="428625" y="4859338"/>
            <a:ext cx="2628900" cy="181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9263" y="4859338"/>
            <a:ext cx="262890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1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830263"/>
            <a:ext cx="5078413" cy="384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8739188" y="282575"/>
            <a:ext cx="3282950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 Луза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188913"/>
            <a:ext cx="10515600" cy="3159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Транспортная доступность</a:t>
            </a:r>
          </a:p>
        </p:txBody>
      </p:sp>
      <p:sp>
        <p:nvSpPr>
          <p:cNvPr id="6147" name="Прямоугольник 6"/>
          <p:cNvSpPr>
            <a:spLocks noChangeArrowheads="1"/>
          </p:cNvSpPr>
          <p:nvPr/>
        </p:nvSpPr>
        <p:spPr bwMode="auto">
          <a:xfrm>
            <a:off x="4651375" y="3392488"/>
            <a:ext cx="30114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До аэропорта: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в г. Киров – 408 км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в г. Великий Устюг – 73 км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 </a:t>
            </a:r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1635125" y="3429000"/>
            <a:ext cx="26781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Железнодорожное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сообщение  -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станция Луза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Кировского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отделения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Горьковской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железной дороги</a:t>
            </a:r>
          </a:p>
        </p:txBody>
      </p:sp>
      <p:sp>
        <p:nvSpPr>
          <p:cNvPr id="6149" name="Прямоугольник 13"/>
          <p:cNvSpPr>
            <a:spLocks noChangeArrowheads="1"/>
          </p:cNvSpPr>
          <p:nvPr/>
        </p:nvSpPr>
        <p:spPr bwMode="auto">
          <a:xfrm>
            <a:off x="8229600" y="3359150"/>
            <a:ext cx="31448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Расстояние до крупных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городов РФ: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г. Москва - 993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г. Вологда - 517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г. Котлас - 140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г. Сыктывкар - 319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г. Киров – 384 км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г. Великий Устюг – 70 км</a:t>
            </a:r>
          </a:p>
        </p:txBody>
      </p:sp>
      <p:pic>
        <p:nvPicPr>
          <p:cNvPr id="15" name="Picture 7" descr="https://cdn4.iconfinder.com/data/icons/logistic-2/512/train-512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192" y="1997016"/>
            <a:ext cx="1261397" cy="963898"/>
          </a:xfrm>
          <a:prstGeom prst="rect">
            <a:avLst/>
          </a:prstGeom>
          <a:noFill/>
        </p:spPr>
      </p:pic>
      <p:pic>
        <p:nvPicPr>
          <p:cNvPr id="17" name="Picture 15" descr="https://www.freeiconspng.com/uploads/traffic-light-icon-png-lights-meanicons-traffic-14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514" y="2005642"/>
            <a:ext cx="1194907" cy="980518"/>
          </a:xfrm>
          <a:prstGeom prst="rect">
            <a:avLst/>
          </a:prstGeom>
          <a:noFill/>
        </p:spPr>
      </p:pic>
      <p:pic>
        <p:nvPicPr>
          <p:cNvPr id="22" name="Picture 5" descr="https://img.icons8.com/wired/1600/airport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4794" y="2065406"/>
            <a:ext cx="982411" cy="895508"/>
          </a:xfrm>
          <a:prstGeom prst="rect">
            <a:avLst/>
          </a:prstGeom>
          <a:noFill/>
        </p:spPr>
      </p:pic>
      <p:sp>
        <p:nvSpPr>
          <p:cNvPr id="25" name="Кольцо 18"/>
          <p:cNvSpPr/>
          <p:nvPr/>
        </p:nvSpPr>
        <p:spPr>
          <a:xfrm>
            <a:off x="5378450" y="1763713"/>
            <a:ext cx="1557338" cy="1498600"/>
          </a:xfrm>
          <a:prstGeom prst="donut">
            <a:avLst>
              <a:gd name="adj" fmla="val 10593"/>
            </a:avLst>
          </a:prstGeom>
          <a:solidFill>
            <a:srgbClr val="126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739188" y="282575"/>
            <a:ext cx="3282950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 Луза</a:t>
            </a:r>
          </a:p>
        </p:txBody>
      </p:sp>
      <p:sp>
        <p:nvSpPr>
          <p:cNvPr id="4" name="Кольцо 18"/>
          <p:cNvSpPr/>
          <p:nvPr/>
        </p:nvSpPr>
        <p:spPr>
          <a:xfrm>
            <a:off x="2184400" y="1763713"/>
            <a:ext cx="1557338" cy="1498600"/>
          </a:xfrm>
          <a:prstGeom prst="donut">
            <a:avLst>
              <a:gd name="adj" fmla="val 10593"/>
            </a:avLst>
          </a:prstGeom>
          <a:solidFill>
            <a:srgbClr val="126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18"/>
          <p:cNvSpPr/>
          <p:nvPr/>
        </p:nvSpPr>
        <p:spPr>
          <a:xfrm>
            <a:off x="8710613" y="1770063"/>
            <a:ext cx="1557337" cy="1498600"/>
          </a:xfrm>
          <a:prstGeom prst="donut">
            <a:avLst>
              <a:gd name="adj" fmla="val 10593"/>
            </a:avLst>
          </a:prstGeom>
          <a:solidFill>
            <a:srgbClr val="126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3"/>
          <p:cNvGraphicFramePr>
            <a:graphicFrameLocks/>
          </p:cNvGraphicFramePr>
          <p:nvPr/>
        </p:nvGraphicFramePr>
        <p:xfrm>
          <a:off x="4129088" y="1751013"/>
          <a:ext cx="6248400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hart" r:id="rId4" imgW="6255038" imgH="5224725" progId="Excel.Chart.8">
                  <p:embed/>
                </p:oleObj>
              </mc:Choice>
              <mc:Fallback>
                <p:oleObj name="Chart" r:id="rId4" imgW="6255038" imgH="5224725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1751013"/>
                        <a:ext cx="6248400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Диаграмма 15"/>
          <p:cNvGraphicFramePr>
            <a:graphicFrameLocks/>
          </p:cNvGraphicFramePr>
          <p:nvPr/>
        </p:nvGraphicFramePr>
        <p:xfrm>
          <a:off x="-77788" y="1201738"/>
          <a:ext cx="5553076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hart" r:id="rId7" imgW="5560034" imgH="5773412" progId="Excel.Chart.8">
                  <p:embed/>
                </p:oleObj>
              </mc:Choice>
              <mc:Fallback>
                <p:oleObj name="Chart" r:id="rId7" imgW="5560034" imgH="5773412" progId="Excel.Char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7788" y="1201738"/>
                        <a:ext cx="5553076" cy="576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Заголовок 1"/>
          <p:cNvSpPr txBox="1">
            <a:spLocks noChangeArrowheads="1"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rgbClr val="126F87"/>
                </a:solidFill>
                <a:latin typeface="Ubuntu" pitchFamily="34" charset="0"/>
              </a:rPr>
              <a:t>Структура экономики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2339" y="571427"/>
            <a:ext cx="65635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461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Оборот организаций города за 2019 год – 3 870,4  млн. рублей</a:t>
            </a:r>
          </a:p>
        </p:txBody>
      </p:sp>
      <p:cxnSp>
        <p:nvCxnSpPr>
          <p:cNvPr id="7174" name="Прямая соединительная линия 18"/>
          <p:cNvCxnSpPr>
            <a:cxnSpLocks/>
          </p:cNvCxnSpPr>
          <p:nvPr/>
        </p:nvCxnSpPr>
        <p:spPr bwMode="auto">
          <a:xfrm>
            <a:off x="4049713" y="1935163"/>
            <a:ext cx="2220912" cy="371475"/>
          </a:xfrm>
          <a:prstGeom prst="line">
            <a:avLst/>
          </a:prstGeom>
          <a:noFill/>
          <a:ln w="9525" algn="ctr">
            <a:solidFill>
              <a:srgbClr val="065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Прямая соединительная линия 19"/>
          <p:cNvCxnSpPr>
            <a:cxnSpLocks/>
          </p:cNvCxnSpPr>
          <p:nvPr/>
        </p:nvCxnSpPr>
        <p:spPr bwMode="auto">
          <a:xfrm flipV="1">
            <a:off x="4022725" y="3940175"/>
            <a:ext cx="1873250" cy="296863"/>
          </a:xfrm>
          <a:prstGeom prst="line">
            <a:avLst/>
          </a:prstGeom>
          <a:noFill/>
          <a:ln w="9525" algn="ctr">
            <a:solidFill>
              <a:srgbClr val="065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Заголовок 1"/>
          <p:cNvSpPr txBox="1">
            <a:spLocks/>
          </p:cNvSpPr>
          <p:nvPr/>
        </p:nvSpPr>
        <p:spPr>
          <a:xfrm>
            <a:off x="8739188" y="282575"/>
            <a:ext cx="3282950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 Луза</a:t>
            </a:r>
          </a:p>
        </p:txBody>
      </p:sp>
      <p:graphicFrame>
        <p:nvGraphicFramePr>
          <p:cNvPr id="7177" name="Диаграмма 4"/>
          <p:cNvGraphicFramePr>
            <a:graphicFrameLocks/>
          </p:cNvGraphicFramePr>
          <p:nvPr/>
        </p:nvGraphicFramePr>
        <p:xfrm>
          <a:off x="7642225" y="673100"/>
          <a:ext cx="5457825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hart" r:id="rId10" imgW="5462489" imgH="3273836" progId="Excel.Chart.8">
                  <p:embed/>
                </p:oleObj>
              </mc:Choice>
              <mc:Fallback>
                <p:oleObj name="Chart" r:id="rId10" imgW="5462489" imgH="327383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5" y="673100"/>
                        <a:ext cx="5457825" cy="326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Системообразующее предприятие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0825" y="981075"/>
          <a:ext cx="6013450" cy="19891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66343"/>
                <a:gridCol w="1247107"/>
              </a:tblGrid>
              <a:tr h="39740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Показатель</a:t>
                      </a:r>
                    </a:p>
                  </a:txBody>
                  <a:tcPr marL="91428" marR="91428" marT="45646" marB="45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2019 год</a:t>
                      </a:r>
                    </a:p>
                  </a:txBody>
                  <a:tcPr marL="91428" marR="91428" marT="45646" marB="45646"/>
                </a:tc>
              </a:tr>
              <a:tr h="420469">
                <a:tc>
                  <a:txBody>
                    <a:bodyPr/>
                    <a:lstStyle/>
                    <a:p>
                      <a:pPr algn="l" defTabSz="985838">
                        <a:tabLst/>
                      </a:pPr>
                      <a:r>
                        <a:rPr lang="ru-RU" sz="1600" b="1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Объем отгруженной</a:t>
                      </a:r>
                      <a:r>
                        <a:rPr lang="ru-RU" sz="1600" b="1" baseline="0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 п</a:t>
                      </a:r>
                      <a:r>
                        <a:rPr lang="ru-RU" sz="1600" b="1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родукции, </a:t>
                      </a:r>
                      <a:r>
                        <a:rPr lang="ru-RU" sz="1600" b="1" baseline="0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млн. рублей</a:t>
                      </a:r>
                      <a:endParaRPr lang="ru-RU" sz="16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46" marB="45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1 049,2</a:t>
                      </a:r>
                      <a:endParaRPr lang="ru-RU" sz="16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46" marB="45646"/>
                </a:tc>
              </a:tr>
              <a:tr h="38674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kern="1200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Темп роста к 2018 г., %</a:t>
                      </a:r>
                      <a:endParaRPr kumimoji="0" lang="ru-RU" sz="16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46" marB="4564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119</a:t>
                      </a:r>
                      <a:endParaRPr kumimoji="0" lang="ru-RU" sz="16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46" marB="45646"/>
                </a:tc>
              </a:tr>
              <a:tr h="39414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Среднемесячная заработная плата, рублей</a:t>
                      </a:r>
                      <a:endParaRPr lang="ru-RU" sz="16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46" marB="45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30 100</a:t>
                      </a:r>
                      <a:endParaRPr lang="ru-RU" sz="1600" b="1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cs typeface="Times New Roman" pitchFamily="18" charset="0"/>
                      </a:endParaRPr>
                    </a:p>
                  </a:txBody>
                  <a:tcPr marL="91428" marR="91428" marT="45646" marB="45646"/>
                </a:tc>
              </a:tr>
              <a:tr h="39037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kern="1200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Темп роста к 2018 г., %</a:t>
                      </a:r>
                      <a:endParaRPr kumimoji="0" lang="ru-RU" sz="16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46" marB="4564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>
                          <a:solidFill>
                            <a:srgbClr val="126F87"/>
                          </a:solidFill>
                          <a:latin typeface="Ubuntu" panose="020B0504030602030204" pitchFamily="34" charset="0"/>
                        </a:rPr>
                        <a:t>100</a:t>
                      </a:r>
                      <a:endParaRPr kumimoji="0" lang="ru-RU" sz="1600" b="1" kern="1200" dirty="0">
                        <a:solidFill>
                          <a:srgbClr val="126F87"/>
                        </a:solidFill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marL="91428" marR="91428" marT="45646" marB="45646"/>
                </a:tc>
              </a:tr>
            </a:tbl>
          </a:graphicData>
        </a:graphic>
      </p:graphicFrame>
      <p:sp>
        <p:nvSpPr>
          <p:cNvPr id="8209" name="TextBox 8"/>
          <p:cNvSpPr txBox="1">
            <a:spLocks noChangeArrowheads="1"/>
          </p:cNvSpPr>
          <p:nvPr/>
        </p:nvSpPr>
        <p:spPr bwMode="auto">
          <a:xfrm>
            <a:off x="6013450" y="5821363"/>
            <a:ext cx="6083300" cy="3079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126F87"/>
                </a:solidFill>
                <a:latin typeface="Ubuntu" pitchFamily="34" charset="0"/>
              </a:rPr>
              <a:t>Доля  в общем объеме промышленной продукции города – 70%</a:t>
            </a:r>
          </a:p>
        </p:txBody>
      </p:sp>
      <p:sp>
        <p:nvSpPr>
          <p:cNvPr id="8210" name="TextBox 9"/>
          <p:cNvSpPr txBox="1">
            <a:spLocks noChangeArrowheads="1"/>
          </p:cNvSpPr>
          <p:nvPr/>
        </p:nvSpPr>
        <p:spPr bwMode="auto">
          <a:xfrm>
            <a:off x="6013450" y="6230938"/>
            <a:ext cx="6083300" cy="3079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126F87"/>
                </a:solidFill>
                <a:latin typeface="Ubuntu" pitchFamily="34" charset="0"/>
              </a:rPr>
              <a:t>Доля  в объеме обрабатывающих производств города – 75%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498354"/>
            <a:ext cx="60134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126F8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ООО «</a:t>
            </a:r>
            <a:r>
              <a:rPr lang="ru-RU" sz="2400" b="1" dirty="0" err="1">
                <a:ln w="1905"/>
                <a:solidFill>
                  <a:srgbClr val="126F8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Хольц</a:t>
            </a:r>
            <a:r>
              <a:rPr lang="ru-RU" sz="2400" b="1" dirty="0">
                <a:ln w="1905"/>
                <a:solidFill>
                  <a:srgbClr val="126F8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buntu" panose="020B0504030602030204" pitchFamily="34" charset="0"/>
                <a:cs typeface="Arial" panose="020B0604020202020204" pitchFamily="34" charset="0"/>
              </a:rPr>
              <a:t>-Хаус»</a:t>
            </a:r>
          </a:p>
        </p:txBody>
      </p:sp>
      <p:sp>
        <p:nvSpPr>
          <p:cNvPr id="8212" name="TextBox 15"/>
          <p:cNvSpPr txBox="1">
            <a:spLocks noChangeArrowheads="1"/>
          </p:cNvSpPr>
          <p:nvPr/>
        </p:nvSpPr>
        <p:spPr bwMode="auto">
          <a:xfrm>
            <a:off x="428625" y="6084888"/>
            <a:ext cx="547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ru-RU" altLang="ru-RU" sz="1600" b="1">
                <a:solidFill>
                  <a:srgbClr val="126F87"/>
                </a:solidFill>
                <a:latin typeface="Ubuntu" pitchFamily="34" charset="0"/>
              </a:rPr>
              <a:t>Основной продукцией является </a:t>
            </a:r>
            <a:r>
              <a:rPr lang="ru-RU" altLang="ru-RU" sz="1600" b="1">
                <a:solidFill>
                  <a:srgbClr val="126F87"/>
                </a:solidFill>
                <a:latin typeface="Ubuntu" pitchFamily="34" charset="0"/>
                <a:ea typeface="Calibri" pitchFamily="34" charset="0"/>
                <a:cs typeface="Times New Roman" pitchFamily="18" charset="0"/>
              </a:rPr>
              <a:t>клееный брус, клееная балка, пиломатериалы, щепа, пеллеты</a:t>
            </a:r>
          </a:p>
        </p:txBody>
      </p:sp>
      <p:pic>
        <p:nvPicPr>
          <p:cNvPr id="8214" name="Picture 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136900"/>
            <a:ext cx="5475288" cy="291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15" name="Picture 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900" y="1017588"/>
            <a:ext cx="5492750" cy="201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16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1775" y="3255963"/>
            <a:ext cx="2809875" cy="227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17" name="Picture 3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900" y="3255963"/>
            <a:ext cx="2595563" cy="227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739188" y="282575"/>
            <a:ext cx="3282950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 Луза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075" y="971550"/>
            <a:ext cx="19621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1588" y="5826125"/>
            <a:ext cx="2030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9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9463" y="5845175"/>
            <a:ext cx="17716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5870575"/>
            <a:ext cx="1927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325" y="5853113"/>
            <a:ext cx="16002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7" t="21043" r="2737" b="12073"/>
          <a:stretch>
            <a:fillRect/>
          </a:stretch>
        </p:blipFill>
        <p:spPr bwMode="auto">
          <a:xfrm>
            <a:off x="3232150" y="5862638"/>
            <a:ext cx="16541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825" y="5830888"/>
            <a:ext cx="1598613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5845175"/>
            <a:ext cx="16541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7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8225" y="965200"/>
            <a:ext cx="22637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965200"/>
            <a:ext cx="220186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900" y="963613"/>
            <a:ext cx="217011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0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463" y="955675"/>
            <a:ext cx="1849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0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7263"/>
            <a:ext cx="1795463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Скругленный прямоугольник 79"/>
          <p:cNvSpPr/>
          <p:nvPr/>
        </p:nvSpPr>
        <p:spPr>
          <a:xfrm>
            <a:off x="7245350" y="3540125"/>
            <a:ext cx="2208213" cy="2133600"/>
          </a:xfrm>
          <a:prstGeom prst="roundRect">
            <a:avLst>
              <a:gd name="adj" fmla="val 20176"/>
            </a:avLst>
          </a:prstGeom>
          <a:noFill/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983163" y="3544888"/>
            <a:ext cx="2101850" cy="2133600"/>
          </a:xfrm>
          <a:prstGeom prst="roundRect">
            <a:avLst>
              <a:gd name="adj" fmla="val 20176"/>
            </a:avLst>
          </a:prstGeom>
          <a:noFill/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732088" y="3549650"/>
            <a:ext cx="2101850" cy="2133600"/>
          </a:xfrm>
          <a:prstGeom prst="roundRect">
            <a:avLst>
              <a:gd name="adj" fmla="val 20176"/>
            </a:avLst>
          </a:prstGeom>
          <a:noFill/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14350" y="2354263"/>
            <a:ext cx="1985963" cy="898525"/>
          </a:xfrm>
          <a:prstGeom prst="roundRect">
            <a:avLst>
              <a:gd name="adj" fmla="val 20176"/>
            </a:avLst>
          </a:prstGeom>
          <a:noFill/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809875" y="2354263"/>
            <a:ext cx="1987550" cy="898525"/>
          </a:xfrm>
          <a:prstGeom prst="roundRect">
            <a:avLst>
              <a:gd name="adj" fmla="val 20176"/>
            </a:avLst>
          </a:prstGeom>
          <a:noFill/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019675" y="2359025"/>
            <a:ext cx="1987550" cy="898525"/>
          </a:xfrm>
          <a:prstGeom prst="roundRect">
            <a:avLst>
              <a:gd name="adj" fmla="val 20176"/>
            </a:avLst>
          </a:prstGeom>
          <a:noFill/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6" name="Заголовок 1"/>
          <p:cNvSpPr txBox="1">
            <a:spLocks/>
          </p:cNvSpPr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Инфраструктура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738" y="2595563"/>
            <a:ext cx="16779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социальная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39738" y="3541713"/>
            <a:ext cx="2101850" cy="2133600"/>
          </a:xfrm>
          <a:prstGeom prst="roundRect">
            <a:avLst>
              <a:gd name="adj" fmla="val 20176"/>
            </a:avLst>
          </a:prstGeom>
          <a:noFill/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9240" name="TextBox 11"/>
          <p:cNvSpPr txBox="1">
            <a:spLocks noChangeArrowheads="1"/>
          </p:cNvSpPr>
          <p:nvPr/>
        </p:nvSpPr>
        <p:spPr bwMode="auto">
          <a:xfrm>
            <a:off x="460375" y="3609975"/>
            <a:ext cx="2100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детские сады</a:t>
            </a:r>
          </a:p>
        </p:txBody>
      </p:sp>
      <p:sp>
        <p:nvSpPr>
          <p:cNvPr id="9241" name="TextBox 10"/>
          <p:cNvSpPr txBox="1">
            <a:spLocks noChangeArrowheads="1"/>
          </p:cNvSpPr>
          <p:nvPr/>
        </p:nvSpPr>
        <p:spPr bwMode="auto">
          <a:xfrm>
            <a:off x="439738" y="3830638"/>
            <a:ext cx="2100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школы</a:t>
            </a:r>
          </a:p>
        </p:txBody>
      </p:sp>
      <p:sp>
        <p:nvSpPr>
          <p:cNvPr id="9242" name="TextBox 9"/>
          <p:cNvSpPr txBox="1">
            <a:spLocks noChangeArrowheads="1"/>
          </p:cNvSpPr>
          <p:nvPr/>
        </p:nvSpPr>
        <p:spPr bwMode="auto">
          <a:xfrm>
            <a:off x="438150" y="4029075"/>
            <a:ext cx="2100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больницы</a:t>
            </a:r>
          </a:p>
        </p:txBody>
      </p:sp>
      <p:sp>
        <p:nvSpPr>
          <p:cNvPr id="9243" name="TextBox 12"/>
          <p:cNvSpPr txBox="1">
            <a:spLocks noChangeArrowheads="1"/>
          </p:cNvSpPr>
          <p:nvPr/>
        </p:nvSpPr>
        <p:spPr bwMode="auto">
          <a:xfrm>
            <a:off x="438150" y="4268788"/>
            <a:ext cx="21002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библиотеки</a:t>
            </a:r>
          </a:p>
        </p:txBody>
      </p:sp>
      <p:sp>
        <p:nvSpPr>
          <p:cNvPr id="9244" name="TextBox 15"/>
          <p:cNvSpPr txBox="1">
            <a:spLocks noChangeArrowheads="1"/>
          </p:cNvSpPr>
          <p:nvPr/>
        </p:nvSpPr>
        <p:spPr bwMode="auto">
          <a:xfrm>
            <a:off x="427038" y="4522788"/>
            <a:ext cx="2100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объекты спорта</a:t>
            </a:r>
          </a:p>
        </p:txBody>
      </p:sp>
      <p:sp>
        <p:nvSpPr>
          <p:cNvPr id="9245" name="TextBox 13"/>
          <p:cNvSpPr txBox="1">
            <a:spLocks noChangeArrowheads="1"/>
          </p:cNvSpPr>
          <p:nvPr/>
        </p:nvSpPr>
        <p:spPr bwMode="auto">
          <a:xfrm>
            <a:off x="438150" y="4767263"/>
            <a:ext cx="2098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учреждения культуры</a:t>
            </a:r>
          </a:p>
        </p:txBody>
      </p:sp>
      <p:sp>
        <p:nvSpPr>
          <p:cNvPr id="9246" name="TextBox 14"/>
          <p:cNvSpPr txBox="1">
            <a:spLocks noChangeArrowheads="1"/>
          </p:cNvSpPr>
          <p:nvPr/>
        </p:nvSpPr>
        <p:spPr bwMode="auto">
          <a:xfrm>
            <a:off x="439738" y="5037138"/>
            <a:ext cx="2085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доп.</a:t>
            </a:r>
            <a:r>
              <a:rPr lang="ru-RU" altLang="ru-RU" sz="1200">
                <a:solidFill>
                  <a:srgbClr val="126F87"/>
                </a:solidFill>
                <a:latin typeface="Ubuntu" pitchFamily="34" charset="0"/>
              </a:rPr>
              <a:t> </a:t>
            </a: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образование </a:t>
            </a:r>
          </a:p>
        </p:txBody>
      </p:sp>
      <p:sp>
        <p:nvSpPr>
          <p:cNvPr id="9247" name="TextBox 16"/>
          <p:cNvSpPr txBox="1">
            <a:spLocks noChangeArrowheads="1"/>
          </p:cNvSpPr>
          <p:nvPr/>
        </p:nvSpPr>
        <p:spPr bwMode="auto">
          <a:xfrm>
            <a:off x="438150" y="5300663"/>
            <a:ext cx="210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социальная поддержка</a:t>
            </a:r>
          </a:p>
        </p:txBody>
      </p:sp>
      <p:cxnSp>
        <p:nvCxnSpPr>
          <p:cNvPr id="33" name="Прямая соединительная линия 32"/>
          <p:cNvCxnSpPr>
            <a:cxnSpLocks/>
            <a:stCxn id="27" idx="0"/>
            <a:endCxn id="27" idx="0"/>
          </p:cNvCxnSpPr>
          <p:nvPr/>
        </p:nvCxnSpPr>
        <p:spPr>
          <a:xfrm rot="5400000" flipH="1" flipV="1">
            <a:off x="1490663" y="35417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1369219" y="3388519"/>
            <a:ext cx="246063" cy="3175"/>
          </a:xfrm>
          <a:prstGeom prst="line">
            <a:avLst/>
          </a:prstGeom>
          <a:ln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78138" y="2590800"/>
            <a:ext cx="1936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транспортная</a:t>
            </a:r>
          </a:p>
        </p:txBody>
      </p:sp>
      <p:sp>
        <p:nvSpPr>
          <p:cNvPr id="9251" name="TextBox 39"/>
          <p:cNvSpPr txBox="1">
            <a:spLocks noChangeArrowheads="1"/>
          </p:cNvSpPr>
          <p:nvPr/>
        </p:nvSpPr>
        <p:spPr bwMode="auto">
          <a:xfrm>
            <a:off x="2752725" y="3611563"/>
            <a:ext cx="207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ж/д вокзал</a:t>
            </a:r>
          </a:p>
        </p:txBody>
      </p:sp>
      <p:sp>
        <p:nvSpPr>
          <p:cNvPr id="9252" name="TextBox 40"/>
          <p:cNvSpPr txBox="1">
            <a:spLocks noChangeArrowheads="1"/>
          </p:cNvSpPr>
          <p:nvPr/>
        </p:nvSpPr>
        <p:spPr bwMode="auto">
          <a:xfrm>
            <a:off x="2706688" y="3884613"/>
            <a:ext cx="21161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автовокзал</a:t>
            </a:r>
          </a:p>
        </p:txBody>
      </p:sp>
      <p:sp>
        <p:nvSpPr>
          <p:cNvPr id="9253" name="TextBox 41"/>
          <p:cNvSpPr txBox="1">
            <a:spLocks noChangeArrowheads="1"/>
          </p:cNvSpPr>
          <p:nvPr/>
        </p:nvSpPr>
        <p:spPr bwMode="auto">
          <a:xfrm>
            <a:off x="2722563" y="4197350"/>
            <a:ext cx="2087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автомобильный мост</a:t>
            </a:r>
          </a:p>
        </p:txBody>
      </p:sp>
      <p:sp>
        <p:nvSpPr>
          <p:cNvPr id="9254" name="TextBox 46"/>
          <p:cNvSpPr txBox="1">
            <a:spLocks noChangeArrowheads="1"/>
          </p:cNvSpPr>
          <p:nvPr/>
        </p:nvSpPr>
        <p:spPr bwMode="auto">
          <a:xfrm>
            <a:off x="2754313" y="4522788"/>
            <a:ext cx="2101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железнодорожный мост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 flipH="1" flipV="1">
            <a:off x="3659982" y="3393281"/>
            <a:ext cx="247650" cy="1587"/>
          </a:xfrm>
          <a:prstGeom prst="line">
            <a:avLst/>
          </a:prstGeom>
          <a:ln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45088" y="2595563"/>
            <a:ext cx="1762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инженерная</a:t>
            </a:r>
          </a:p>
        </p:txBody>
      </p:sp>
      <p:sp>
        <p:nvSpPr>
          <p:cNvPr id="9257" name="TextBox 51"/>
          <p:cNvSpPr txBox="1">
            <a:spLocks noChangeArrowheads="1"/>
          </p:cNvSpPr>
          <p:nvPr/>
        </p:nvSpPr>
        <p:spPr bwMode="auto">
          <a:xfrm>
            <a:off x="4994275" y="3662363"/>
            <a:ext cx="2090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энергосети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891213" y="3406775"/>
            <a:ext cx="247650" cy="3175"/>
          </a:xfrm>
          <a:prstGeom prst="line">
            <a:avLst/>
          </a:prstGeom>
          <a:ln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9" name="TextBox 53"/>
          <p:cNvSpPr txBox="1">
            <a:spLocks noChangeArrowheads="1"/>
          </p:cNvSpPr>
          <p:nvPr/>
        </p:nvSpPr>
        <p:spPr bwMode="auto">
          <a:xfrm>
            <a:off x="4989513" y="4129088"/>
            <a:ext cx="2090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водоснабжение</a:t>
            </a:r>
          </a:p>
        </p:txBody>
      </p:sp>
      <p:sp>
        <p:nvSpPr>
          <p:cNvPr id="9260" name="TextBox 54"/>
          <p:cNvSpPr txBox="1">
            <a:spLocks noChangeArrowheads="1"/>
          </p:cNvSpPr>
          <p:nvPr/>
        </p:nvSpPr>
        <p:spPr bwMode="auto">
          <a:xfrm>
            <a:off x="4989513" y="4586288"/>
            <a:ext cx="20907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теплоснабжение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245350" y="2365375"/>
            <a:ext cx="2225675" cy="898525"/>
          </a:xfrm>
          <a:prstGeom prst="roundRect">
            <a:avLst>
              <a:gd name="adj" fmla="val 20176"/>
            </a:avLst>
          </a:prstGeom>
          <a:noFill/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175500" y="2587625"/>
            <a:ext cx="24177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информационная</a:t>
            </a:r>
          </a:p>
        </p:txBody>
      </p:sp>
      <p:sp>
        <p:nvSpPr>
          <p:cNvPr id="9263" name="TextBox 60"/>
          <p:cNvSpPr txBox="1">
            <a:spLocks noChangeArrowheads="1"/>
          </p:cNvSpPr>
          <p:nvPr/>
        </p:nvSpPr>
        <p:spPr bwMode="auto">
          <a:xfrm>
            <a:off x="7243763" y="3689350"/>
            <a:ext cx="220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почтовая связь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16200000" flipV="1">
            <a:off x="8176418" y="3396457"/>
            <a:ext cx="246063" cy="6350"/>
          </a:xfrm>
          <a:prstGeom prst="line">
            <a:avLst/>
          </a:prstGeom>
          <a:ln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65" name="TextBox 62"/>
          <p:cNvSpPr txBox="1">
            <a:spLocks noChangeArrowheads="1"/>
          </p:cNvSpPr>
          <p:nvPr/>
        </p:nvSpPr>
        <p:spPr bwMode="auto">
          <a:xfrm>
            <a:off x="7251700" y="4062413"/>
            <a:ext cx="2193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телефон</a:t>
            </a:r>
          </a:p>
        </p:txBody>
      </p:sp>
      <p:sp>
        <p:nvSpPr>
          <p:cNvPr id="9266" name="TextBox 63"/>
          <p:cNvSpPr txBox="1">
            <a:spLocks noChangeArrowheads="1"/>
          </p:cNvSpPr>
          <p:nvPr/>
        </p:nvSpPr>
        <p:spPr bwMode="auto">
          <a:xfrm>
            <a:off x="7251700" y="4467225"/>
            <a:ext cx="2208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сотовая связь</a:t>
            </a:r>
          </a:p>
        </p:txBody>
      </p:sp>
      <p:sp>
        <p:nvSpPr>
          <p:cNvPr id="9267" name="TextBox 64"/>
          <p:cNvSpPr txBox="1">
            <a:spLocks noChangeArrowheads="1"/>
          </p:cNvSpPr>
          <p:nvPr/>
        </p:nvSpPr>
        <p:spPr bwMode="auto">
          <a:xfrm>
            <a:off x="7243763" y="4856163"/>
            <a:ext cx="2193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интернет</a:t>
            </a:r>
          </a:p>
        </p:txBody>
      </p:sp>
      <p:sp>
        <p:nvSpPr>
          <p:cNvPr id="9268" name="TextBox 65"/>
          <p:cNvSpPr txBox="1">
            <a:spLocks noChangeArrowheads="1"/>
          </p:cNvSpPr>
          <p:nvPr/>
        </p:nvSpPr>
        <p:spPr bwMode="auto">
          <a:xfrm>
            <a:off x="7250113" y="5197475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СМИ</a:t>
            </a:r>
          </a:p>
        </p:txBody>
      </p:sp>
      <p:sp>
        <p:nvSpPr>
          <p:cNvPr id="9269" name="TextBox 66"/>
          <p:cNvSpPr txBox="1">
            <a:spLocks noChangeArrowheads="1"/>
          </p:cNvSpPr>
          <p:nvPr/>
        </p:nvSpPr>
        <p:spPr bwMode="auto">
          <a:xfrm>
            <a:off x="4976813" y="5016500"/>
            <a:ext cx="211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водоотведение</a:t>
            </a:r>
          </a:p>
        </p:txBody>
      </p:sp>
      <p:sp>
        <p:nvSpPr>
          <p:cNvPr id="9270" name="TextBox 80"/>
          <p:cNvSpPr txBox="1">
            <a:spLocks noChangeArrowheads="1"/>
          </p:cNvSpPr>
          <p:nvPr/>
        </p:nvSpPr>
        <p:spPr bwMode="auto">
          <a:xfrm>
            <a:off x="2724150" y="4856163"/>
            <a:ext cx="210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автомобильные дороги</a:t>
            </a:r>
          </a:p>
        </p:txBody>
      </p:sp>
      <p:sp>
        <p:nvSpPr>
          <p:cNvPr id="60" name="Скругленный прямоугольник 79"/>
          <p:cNvSpPr/>
          <p:nvPr/>
        </p:nvSpPr>
        <p:spPr>
          <a:xfrm>
            <a:off x="9596438" y="3517900"/>
            <a:ext cx="2171700" cy="2155825"/>
          </a:xfrm>
          <a:prstGeom prst="roundRect">
            <a:avLst>
              <a:gd name="adj" fmla="val 20176"/>
            </a:avLst>
          </a:prstGeom>
          <a:noFill/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61" name="Скругленный прямоугольник 57"/>
          <p:cNvSpPr/>
          <p:nvPr/>
        </p:nvSpPr>
        <p:spPr>
          <a:xfrm>
            <a:off x="9655175" y="2360613"/>
            <a:ext cx="1985963" cy="898525"/>
          </a:xfrm>
          <a:prstGeom prst="roundRect">
            <a:avLst>
              <a:gd name="adj" fmla="val 20176"/>
            </a:avLst>
          </a:prstGeom>
          <a:noFill/>
          <a:ln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9661525" y="2592388"/>
            <a:ext cx="20605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туристическая</a:t>
            </a:r>
          </a:p>
        </p:txBody>
      </p:sp>
      <p:sp>
        <p:nvSpPr>
          <p:cNvPr id="9274" name="TextBox 60"/>
          <p:cNvSpPr txBox="1">
            <a:spLocks noChangeArrowheads="1"/>
          </p:cNvSpPr>
          <p:nvPr/>
        </p:nvSpPr>
        <p:spPr bwMode="auto">
          <a:xfrm>
            <a:off x="9585325" y="3575050"/>
            <a:ext cx="216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ежегодный фестиваль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национальных культур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 «Вместе наша сила»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16200000" flipV="1">
            <a:off x="10527507" y="3391694"/>
            <a:ext cx="246062" cy="6350"/>
          </a:xfrm>
          <a:prstGeom prst="line">
            <a:avLst/>
          </a:prstGeom>
          <a:ln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6" name="TextBox 62"/>
          <p:cNvSpPr txBox="1">
            <a:spLocks noChangeArrowheads="1"/>
          </p:cNvSpPr>
          <p:nvPr/>
        </p:nvSpPr>
        <p:spPr bwMode="auto">
          <a:xfrm>
            <a:off x="9559925" y="4197350"/>
            <a:ext cx="218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общегородские праздники</a:t>
            </a:r>
          </a:p>
        </p:txBody>
      </p:sp>
      <p:sp>
        <p:nvSpPr>
          <p:cNvPr id="9277" name="Прямоугольник 2"/>
          <p:cNvSpPr>
            <a:spLocks noChangeArrowheads="1"/>
          </p:cNvSpPr>
          <p:nvPr/>
        </p:nvSpPr>
        <p:spPr bwMode="auto">
          <a:xfrm>
            <a:off x="9585325" y="4624388"/>
            <a:ext cx="2179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ea typeface="Calibri" pitchFamily="34" charset="0"/>
                <a:cs typeface="Calibri" pitchFamily="34" charset="0"/>
              </a:rPr>
              <a:t>ежегодные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ea typeface="Calibri" pitchFamily="34" charset="0"/>
                <a:cs typeface="Calibri" pitchFamily="34" charset="0"/>
              </a:rPr>
              <a:t>межрегиональные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ea typeface="Calibri" pitchFamily="34" charset="0"/>
                <a:cs typeface="Calibri" pitchFamily="34" charset="0"/>
              </a:rPr>
              <a:t>историко-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ea typeface="Calibri" pitchFamily="34" charset="0"/>
                <a:cs typeface="Calibri" pitchFamily="34" charset="0"/>
              </a:rPr>
              <a:t>краеведческие чтения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ea typeface="Calibri" pitchFamily="34" charset="0"/>
                <a:cs typeface="Times New Roman" pitchFamily="18" charset="0"/>
              </a:rPr>
              <a:t>имени Прянишниковых</a:t>
            </a:r>
            <a:endParaRPr lang="ru-RU" altLang="ru-RU" sz="1800"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126F87"/>
              </a:solidFill>
              <a:latin typeface="Ubuntu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935038"/>
            <a:ext cx="12192000" cy="44450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0" y="2135188"/>
            <a:ext cx="12192000" cy="44450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11113" y="5827713"/>
            <a:ext cx="12192000" cy="44450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 txBox="1">
            <a:spLocks/>
          </p:cNvSpPr>
          <p:nvPr/>
        </p:nvSpPr>
        <p:spPr>
          <a:xfrm>
            <a:off x="8739188" y="282575"/>
            <a:ext cx="3282950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 Луза</a:t>
            </a:r>
          </a:p>
        </p:txBody>
      </p:sp>
      <p:sp>
        <p:nvSpPr>
          <p:cNvPr id="9282" name="TextBox 80"/>
          <p:cNvSpPr txBox="1">
            <a:spLocks noChangeArrowheads="1"/>
          </p:cNvSpPr>
          <p:nvPr/>
        </p:nvSpPr>
        <p:spPr bwMode="auto">
          <a:xfrm>
            <a:off x="2736850" y="5180013"/>
            <a:ext cx="2103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железная дорога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Заголовок 1"/>
          <p:cNvSpPr txBox="1">
            <a:spLocks/>
          </p:cNvSpPr>
          <p:nvPr/>
        </p:nvSpPr>
        <p:spPr bwMode="auto">
          <a:xfrm>
            <a:off x="439738" y="263525"/>
            <a:ext cx="10515600" cy="3159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Кадровый потенциал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40209" y="959029"/>
          <a:ext cx="5507990" cy="2935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05075" y="3748088"/>
            <a:ext cx="3243263" cy="619125"/>
          </a:xfrm>
          <a:prstGeom prst="roundRect">
            <a:avLst/>
          </a:prstGeom>
          <a:noFill/>
          <a:ln>
            <a:solidFill>
              <a:srgbClr val="6492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505075" y="3852863"/>
            <a:ext cx="30495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4138" indent="-84138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500" b="1">
                <a:solidFill>
                  <a:srgbClr val="04617B"/>
                </a:solidFill>
                <a:latin typeface="Ubuntu" pitchFamily="34" charset="0"/>
              </a:rPr>
              <a:t>многопрофильный техникум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6226901" y="3981134"/>
          <a:ext cx="5719037" cy="292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47" name="Рисунок 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4481513"/>
            <a:ext cx="2312987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4679950"/>
            <a:ext cx="324326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8739188" y="282575"/>
            <a:ext cx="3282950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 Луза</a:t>
            </a:r>
          </a:p>
        </p:txBody>
      </p:sp>
      <p:graphicFrame>
        <p:nvGraphicFramePr>
          <p:cNvPr id="10250" name="Диаграмма 10"/>
          <p:cNvGraphicFramePr>
            <a:graphicFrameLocks/>
          </p:cNvGraphicFramePr>
          <p:nvPr/>
        </p:nvGraphicFramePr>
        <p:xfrm>
          <a:off x="5907088" y="581025"/>
          <a:ext cx="6038850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Chart" r:id="rId16" imgW="6041660" imgH="3590855" progId="Excel.Chart.8">
                  <p:embed/>
                </p:oleObj>
              </mc:Choice>
              <mc:Fallback>
                <p:oleObj name="Chart" r:id="rId16" imgW="6041660" imgH="3590855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581025"/>
                        <a:ext cx="6038850" cy="358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498475" y="171450"/>
            <a:ext cx="10515600" cy="3159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Меры поддержки (муниципальный уровень)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5945188" y="3436938"/>
            <a:ext cx="0" cy="3294062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995363" y="4899025"/>
            <a:ext cx="10239375" cy="12700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Прямоугольник 7"/>
          <p:cNvSpPr>
            <a:spLocks noChangeArrowheads="1"/>
          </p:cNvSpPr>
          <p:nvPr/>
        </p:nvSpPr>
        <p:spPr bwMode="auto">
          <a:xfrm>
            <a:off x="6092825" y="3373438"/>
            <a:ext cx="574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Администрация Лузского района</a:t>
            </a:r>
          </a:p>
        </p:txBody>
      </p:sp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879475" y="3713163"/>
            <a:ext cx="417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Субсидии субъектам МСП, занимающимся социально-значимыми видами деятельности</a:t>
            </a:r>
          </a:p>
        </p:txBody>
      </p:sp>
      <p:sp>
        <p:nvSpPr>
          <p:cNvPr id="11271" name="Стрелка вправо 9"/>
          <p:cNvSpPr>
            <a:spLocks noChangeArrowheads="1"/>
          </p:cNvSpPr>
          <p:nvPr/>
        </p:nvSpPr>
        <p:spPr bwMode="auto">
          <a:xfrm>
            <a:off x="5368925" y="3938588"/>
            <a:ext cx="428625" cy="285750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itchFamily="18" charset="0"/>
            </a:endParaRPr>
          </a:p>
        </p:txBody>
      </p:sp>
      <p:sp>
        <p:nvSpPr>
          <p:cNvPr id="11272" name="Стрелка вправо 9"/>
          <p:cNvSpPr>
            <a:spLocks noChangeArrowheads="1"/>
          </p:cNvSpPr>
          <p:nvPr/>
        </p:nvSpPr>
        <p:spPr bwMode="auto">
          <a:xfrm>
            <a:off x="5368925" y="5305425"/>
            <a:ext cx="428625" cy="285750"/>
          </a:xfrm>
          <a:prstGeom prst="rightArrow">
            <a:avLst>
              <a:gd name="adj1" fmla="val 50000"/>
              <a:gd name="adj2" fmla="val 50354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Constantia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860425" y="6707188"/>
            <a:ext cx="10277475" cy="23812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Прямоугольник 7"/>
          <p:cNvSpPr>
            <a:spLocks noChangeArrowheads="1"/>
          </p:cNvSpPr>
          <p:nvPr/>
        </p:nvSpPr>
        <p:spPr bwMode="auto">
          <a:xfrm>
            <a:off x="995363" y="5172075"/>
            <a:ext cx="41719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126F87"/>
                </a:solidFill>
                <a:latin typeface="Ubuntu" pitchFamily="34" charset="0"/>
                <a:sym typeface="PFBeauSansPro-Regular"/>
              </a:rPr>
              <a:t>Бухгалтерские услуги, займы, семинары, образовательные курсы, имущественная поддержка, консультации </a:t>
            </a:r>
          </a:p>
        </p:txBody>
      </p:sp>
      <p:sp>
        <p:nvSpPr>
          <p:cNvPr id="11275" name="Прямоугольник 7"/>
          <p:cNvSpPr>
            <a:spLocks noChangeArrowheads="1"/>
          </p:cNvSpPr>
          <p:nvPr/>
        </p:nvSpPr>
        <p:spPr bwMode="auto">
          <a:xfrm>
            <a:off x="5995988" y="3633788"/>
            <a:ext cx="5949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</a:rPr>
              <a:t>г. Луза, ул. Ленина, 35а, тел. 8 (83346) 4-15-45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4617B"/>
                </a:solidFill>
                <a:latin typeface="Ubuntu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altLang="ru-RU" sz="1600" b="1">
                <a:solidFill>
                  <a:srgbClr val="126F87"/>
                </a:solidFill>
                <a:latin typeface="Ubuntu" pitchFamily="34" charset="0"/>
                <a:ea typeface="Calibri" pitchFamily="34" charset="0"/>
                <a:cs typeface="Times New Roman" pitchFamily="18" charset="0"/>
              </a:rPr>
              <a:t>тдел экономического развития, торговли и предпринимательства, </a:t>
            </a:r>
            <a:r>
              <a:rPr lang="ru-RU" altLang="ru-RU" sz="1600" b="1">
                <a:solidFill>
                  <a:srgbClr val="126F87"/>
                </a:solidFill>
                <a:latin typeface="Ubuntu" pitchFamily="34" charset="0"/>
                <a:ea typeface="Calibri" pitchFamily="34" charset="0"/>
                <a:cs typeface="Calibri" pitchFamily="34" charset="0"/>
              </a:rPr>
              <a:t>первый заместитель главы администрации Лузкого района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126F87"/>
                </a:solidFill>
                <a:latin typeface="Ubuntu" pitchFamily="34" charset="0"/>
                <a:ea typeface="Calibri" pitchFamily="34" charset="0"/>
                <a:cs typeface="Calibri" pitchFamily="34" charset="0"/>
              </a:rPr>
              <a:t>Беляева Людмила Николаевна</a:t>
            </a:r>
            <a:endParaRPr lang="ru-RU" altLang="ru-RU" sz="1600" b="1">
              <a:solidFill>
                <a:srgbClr val="04617B"/>
              </a:solidFill>
              <a:latin typeface="Ubuntu" pitchFamily="34" charset="0"/>
            </a:endParaRPr>
          </a:p>
        </p:txBody>
      </p:sp>
      <p:sp>
        <p:nvSpPr>
          <p:cNvPr id="11276" name="Прямоугольник 7"/>
          <p:cNvSpPr>
            <a:spLocks noChangeArrowheads="1"/>
          </p:cNvSpPr>
          <p:nvPr/>
        </p:nvSpPr>
        <p:spPr bwMode="auto">
          <a:xfrm>
            <a:off x="6115050" y="5722938"/>
            <a:ext cx="541496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700"/>
              </a:lnSpc>
              <a:buFont typeface="Arial" pitchFamily="34" charset="0"/>
              <a:buNone/>
            </a:pPr>
            <a:r>
              <a:rPr lang="ru-RU" altLang="ru-RU" sz="1600" b="1">
                <a:solidFill>
                  <a:srgbClr val="126F87"/>
                </a:solidFill>
                <a:latin typeface="Ubuntu" pitchFamily="34" charset="0"/>
                <a:ea typeface="Calibri" pitchFamily="34" charset="0"/>
                <a:cs typeface="Times New Roman" pitchFamily="18" charset="0"/>
              </a:rPr>
              <a:t>г. Луза, ул. Ленина, 35, каб. 6, </a:t>
            </a:r>
          </a:p>
          <a:p>
            <a:pPr algn="ctr">
              <a:lnSpc>
                <a:spcPts val="700"/>
              </a:lnSpc>
              <a:buFont typeface="Arial" pitchFamily="34" charset="0"/>
              <a:buNone/>
            </a:pPr>
            <a:r>
              <a:rPr lang="ru-RU" altLang="ru-RU" sz="1600" b="1">
                <a:solidFill>
                  <a:srgbClr val="126F87"/>
                </a:solidFill>
                <a:latin typeface="Ubuntu" pitchFamily="34" charset="0"/>
                <a:ea typeface="Calibri" pitchFamily="34" charset="0"/>
                <a:cs typeface="Times New Roman" pitchFamily="18" charset="0"/>
              </a:rPr>
              <a:t>тел. 8 (83346) 5-12-58</a:t>
            </a:r>
          </a:p>
          <a:p>
            <a:pPr algn="ctr">
              <a:lnSpc>
                <a:spcPts val="700"/>
              </a:lnSpc>
              <a:buFont typeface="Arial" pitchFamily="34" charset="0"/>
              <a:buNone/>
            </a:pPr>
            <a:r>
              <a:rPr lang="ru-RU" altLang="ru-RU" sz="1600" b="1">
                <a:solidFill>
                  <a:srgbClr val="126F87"/>
                </a:solidFill>
                <a:latin typeface="Ubuntu" pitchFamily="34" charset="0"/>
                <a:ea typeface="Calibri" pitchFamily="34" charset="0"/>
                <a:cs typeface="Times New Roman" pitchFamily="18" charset="0"/>
              </a:rPr>
              <a:t>Директор МФПМСП «Бизнес-центр»</a:t>
            </a:r>
          </a:p>
          <a:p>
            <a:pPr algn="ctr">
              <a:lnSpc>
                <a:spcPts val="700"/>
              </a:lnSpc>
              <a:buFont typeface="Arial" pitchFamily="34" charset="0"/>
              <a:buNone/>
            </a:pPr>
            <a:r>
              <a:rPr lang="ru-RU" altLang="ru-RU" sz="1600" b="1">
                <a:solidFill>
                  <a:srgbClr val="126F87"/>
                </a:solidFill>
                <a:latin typeface="Ubuntu" pitchFamily="34" charset="0"/>
                <a:ea typeface="Calibri" pitchFamily="34" charset="0"/>
                <a:cs typeface="Times New Roman" pitchFamily="18" charset="0"/>
              </a:rPr>
              <a:t>Глазков Александр Владимирович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1178717" y="692700"/>
          <a:ext cx="10515599" cy="1660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78" name="Прямоугольник 7"/>
          <p:cNvSpPr>
            <a:spLocks noChangeArrowheads="1"/>
          </p:cNvSpPr>
          <p:nvPr/>
        </p:nvSpPr>
        <p:spPr bwMode="auto">
          <a:xfrm>
            <a:off x="574675" y="1724025"/>
            <a:ext cx="33401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Допускается обращение как с готовым бизнес-планом, так и с бизнес-идеей</a:t>
            </a:r>
          </a:p>
        </p:txBody>
      </p:sp>
      <p:sp>
        <p:nvSpPr>
          <p:cNvPr id="11279" name="Прямоугольник 7"/>
          <p:cNvSpPr>
            <a:spLocks noChangeArrowheads="1"/>
          </p:cNvSpPr>
          <p:nvPr/>
        </p:nvSpPr>
        <p:spPr bwMode="auto">
          <a:xfrm>
            <a:off x="4275138" y="1717675"/>
            <a:ext cx="3340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Осуществляется первичная консультация, проводится совместный анализ проекта, определяются потребности в мерах финансовой и методической поддержки, производственных площадях</a:t>
            </a:r>
          </a:p>
        </p:txBody>
      </p:sp>
      <p:sp>
        <p:nvSpPr>
          <p:cNvPr id="11280" name="Прямоугольник 7"/>
          <p:cNvSpPr>
            <a:spLocks noChangeArrowheads="1"/>
          </p:cNvSpPr>
          <p:nvPr/>
        </p:nvSpPr>
        <p:spPr bwMode="auto">
          <a:xfrm>
            <a:off x="7673975" y="1724025"/>
            <a:ext cx="3340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4617B"/>
                </a:solidFill>
                <a:latin typeface="Ubuntu" pitchFamily="34" charset="0"/>
                <a:sym typeface="PFBeauSansPro-Regular"/>
              </a:rPr>
              <a:t>Формируется перечень институтов развития и мер поддержки в соответствии с параметрами инвестиционного проекта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833438" y="3367088"/>
            <a:ext cx="10277475" cy="23812"/>
          </a:xfrm>
          <a:prstGeom prst="line">
            <a:avLst/>
          </a:prstGeom>
          <a:ln w="26416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 txBox="1">
            <a:spLocks/>
          </p:cNvSpPr>
          <p:nvPr/>
        </p:nvSpPr>
        <p:spPr>
          <a:xfrm>
            <a:off x="8739188" y="282575"/>
            <a:ext cx="3282950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126F87"/>
                </a:solidFill>
                <a:latin typeface="Ubuntu" panose="020B0504030602030204" pitchFamily="34" charset="0"/>
              </a:rPr>
              <a:t>моногород Луза</a:t>
            </a:r>
          </a:p>
        </p:txBody>
      </p:sp>
      <p:sp>
        <p:nvSpPr>
          <p:cNvPr id="11283" name="TextBox 21"/>
          <p:cNvSpPr txBox="1">
            <a:spLocks noChangeArrowheads="1"/>
          </p:cNvSpPr>
          <p:nvPr/>
        </p:nvSpPr>
        <p:spPr bwMode="auto">
          <a:xfrm>
            <a:off x="5995988" y="4984750"/>
            <a:ext cx="6094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126F87"/>
                </a:solidFill>
                <a:latin typeface="Ubuntu" pitchFamily="34" charset="0"/>
              </a:rPr>
              <a:t>Лузский муниципальный фонд поддержки малого              и среднего предпринимательства «Бизнес-центр»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TF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Tibt" typeface="Microsoft Himalaya"/>
        <a:font script="Geor" typeface="Sylfaen"/>
        <a:font script="Olck" typeface="Nirmala UI"/>
        <a:font script="Khmr" typeface="MoolBoran"/>
        <a:font script="Beng" typeface="Vrinda"/>
        <a:font script="Bugi" typeface="Leelawadee UI"/>
        <a:font script="Taml" typeface="Latha"/>
        <a:font script="Sora" typeface="Nirmala UI"/>
        <a:font script="Hebr" typeface="Times New Roman"/>
        <a:font script="Syrc" typeface="Estrangelo Edessa"/>
        <a:font script="Laoo" typeface="DokChampa"/>
        <a:font script="Cher" typeface="Plantagenet Cherokee"/>
        <a:font script="Thaa" typeface="MV Boli"/>
        <a:font script="Mymr" typeface="Myanmar Text"/>
        <a:font script="Sinh" typeface="Iskoola Pota"/>
        <a:font script="Nkoo" typeface="Ebrima"/>
        <a:font script="Syrj" typeface="Estrangelo Edessa"/>
        <a:font script="Thai" typeface="Angsana New"/>
        <a:font script="Lisu" typeface="Segoe UI"/>
        <a:font script="Phag" typeface="Phagspa"/>
        <a:font script="Cans" typeface="Euphemia"/>
        <a:font script="Syre" typeface="Estrangelo Edessa"/>
        <a:font script="Mong" typeface="Mongolian Baiti"/>
        <a:font script="Java" typeface="Javanese Text"/>
        <a:font script="Tale" typeface="Microsoft Tai Le"/>
        <a:font script="Knda" typeface="Tunga"/>
        <a:font script="Syrn" typeface="Estrangelo Edessa"/>
        <a:font script="Viet" typeface="Times New Roman"/>
        <a:font script="Deva" typeface="Mangal"/>
        <a:font script="Tfng" typeface="Ebrima"/>
        <a:font script="Arab" typeface="Times New Roman"/>
        <a:font script="Armn" typeface="Arial"/>
        <a:font script="Orya" typeface="Kalinga"/>
        <a:font script="Jpan" typeface="游ゴシック Light"/>
        <a:font script="Hang" typeface="맑은 고딕"/>
        <a:font script="Ethi" typeface="Nyala"/>
        <a:font script="Talu" typeface="Microsoft New Tai Lue"/>
        <a:font script="Guru" typeface="Raavi"/>
        <a:font script="Bopo" typeface="Microsoft JhengHei"/>
        <a:font script="Gujr" typeface="Shruti"/>
        <a:font script="Mlym" typeface="Kartika"/>
        <a:font script="Yiii" typeface="Microsoft Yi Baiti"/>
        <a:font script="Hans" typeface="等线 Light"/>
        <a:font script="Hant" typeface="新細明體"/>
        <a:font script="Telu" typeface="Gautami"/>
        <a:font script="Uigh" typeface="Microsoft Uighur"/>
        <a:font script="Osma" typeface="Ebrima"/>
      </a:majorFont>
      <a:minorFont>
        <a:latin typeface="Calibri"/>
        <a:ea typeface=""/>
        <a:cs typeface=""/>
        <a:font script="Tibt" typeface="Microsoft Himalaya"/>
        <a:font script="Geor" typeface="Sylfaen"/>
        <a:font script="Olck" typeface="Nirmala UI"/>
        <a:font script="Khmr" typeface="DaunPenh"/>
        <a:font script="Beng" typeface="Vrinda"/>
        <a:font script="Bugi" typeface="Leelawadee UI"/>
        <a:font script="Taml" typeface="Latha"/>
        <a:font script="Sora" typeface="Nirmala UI"/>
        <a:font script="Hebr" typeface="Arial"/>
        <a:font script="Syrc" typeface="Estrangelo Edessa"/>
        <a:font script="Laoo" typeface="DokChampa"/>
        <a:font script="Cher" typeface="Plantagenet Cherokee"/>
        <a:font script="Thaa" typeface="MV Boli"/>
        <a:font script="Mymr" typeface="Myanmar Text"/>
        <a:font script="Sinh" typeface="Iskoola Pota"/>
        <a:font script="Nkoo" typeface="Ebrima"/>
        <a:font script="Syrj" typeface="Estrangelo Edessa"/>
        <a:font script="Thai" typeface="Cordia New"/>
        <a:font script="Lisu" typeface="Segoe UI"/>
        <a:font script="Phag" typeface="Phagspa"/>
        <a:font script="Cans" typeface="Euphemia"/>
        <a:font script="Syre" typeface="Estrangelo Edessa"/>
        <a:font script="Mong" typeface="Mongolian Baiti"/>
        <a:font script="Java" typeface="Javanese Text"/>
        <a:font script="Tale" typeface="Microsoft Tai Le"/>
        <a:font script="Knda" typeface="Tunga"/>
        <a:font script="Syrn" typeface="Estrangelo Edessa"/>
        <a:font script="Viet" typeface="Arial"/>
        <a:font script="Deva" typeface="Mangal"/>
        <a:font script="Tfng" typeface="Ebrima"/>
        <a:font script="Arab" typeface="Arial"/>
        <a:font script="Armn" typeface="Arial"/>
        <a:font script="Orya" typeface="Kalinga"/>
        <a:font script="Jpan" typeface="游ゴシック"/>
        <a:font script="Hang" typeface="맑은 고딕"/>
        <a:font script="Ethi" typeface="Nyala"/>
        <a:font script="Talu" typeface="Microsoft New Tai Lue"/>
        <a:font script="Guru" typeface="Raavi"/>
        <a:font script="Bopo" typeface="Microsoft JhengHei"/>
        <a:font script="Gujr" typeface="Shruti"/>
        <a:font script="Mlym" typeface="Kartika"/>
        <a:font script="Yiii" typeface="Microsoft Yi Baiti"/>
        <a:font script="Hans" typeface="等线"/>
        <a:font script="Hant" typeface="新細明體"/>
        <a:font script="Telu" typeface="Gautami"/>
        <a:font script="Uigh" typeface="Microsoft Uighur"/>
        <a:font script="Osma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6260</TotalTime>
  <Words>1445</Words>
  <Application>Microsoft Office PowerPoint</Application>
  <PresentationFormat>Произвольный</PresentationFormat>
  <Paragraphs>274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Constantia</vt:lpstr>
      <vt:lpstr>Arial</vt:lpstr>
      <vt:lpstr>Calibri Light</vt:lpstr>
      <vt:lpstr>Calibri</vt:lpstr>
      <vt:lpstr>Ubuntu</vt:lpstr>
      <vt:lpstr>Times New Roman</vt:lpstr>
      <vt:lpstr>PFBeauSansPro-Regular</vt:lpstr>
      <vt:lpstr>Century Gothic</vt:lpstr>
      <vt:lpstr>Тема Office</vt:lpstr>
      <vt:lpstr>2_Тема Office</vt:lpstr>
      <vt:lpstr>Диаграмма Microsoft Excel</vt:lpstr>
      <vt:lpstr>Инвестиционная привлекательность</vt:lpstr>
      <vt:lpstr>Географическое описание моногорода</vt:lpstr>
      <vt:lpstr>Презентация PowerPoint</vt:lpstr>
      <vt:lpstr>Транспортная доступность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User</dc:creator>
  <cp:lastModifiedBy>User Windows</cp:lastModifiedBy>
  <cp:revision>644</cp:revision>
  <dcterms:created xsi:type="dcterms:W3CDTF">2020-03-31T07:44:03Z</dcterms:created>
  <dcterms:modified xsi:type="dcterms:W3CDTF">2020-12-28T17:36:55Z</dcterms:modified>
</cp:coreProperties>
</file>