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696" y="20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AC03-485D-4CB4-8FF9-3261A0391E9D}" type="datetimeFigureOut">
              <a:rPr lang="ru-RU" smtClean="0"/>
              <a:t>25.03.20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28B8-6847-4E49-8E9E-CF1EBC131C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AC03-485D-4CB4-8FF9-3261A0391E9D}" type="datetimeFigureOut">
              <a:rPr lang="ru-RU" smtClean="0"/>
              <a:t>25.03.20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28B8-6847-4E49-8E9E-CF1EBC131C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AC03-485D-4CB4-8FF9-3261A0391E9D}" type="datetimeFigureOut">
              <a:rPr lang="ru-RU" smtClean="0"/>
              <a:t>25.03.20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28B8-6847-4E49-8E9E-CF1EBC131C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AC03-485D-4CB4-8FF9-3261A0391E9D}" type="datetimeFigureOut">
              <a:rPr lang="ru-RU" smtClean="0"/>
              <a:t>25.03.20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28B8-6847-4E49-8E9E-CF1EBC131C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AC03-485D-4CB4-8FF9-3261A0391E9D}" type="datetimeFigureOut">
              <a:rPr lang="ru-RU" smtClean="0"/>
              <a:t>25.03.20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28B8-6847-4E49-8E9E-CF1EBC131C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AC03-485D-4CB4-8FF9-3261A0391E9D}" type="datetimeFigureOut">
              <a:rPr lang="ru-RU" smtClean="0"/>
              <a:t>25.03.20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28B8-6847-4E49-8E9E-CF1EBC131C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AC03-485D-4CB4-8FF9-3261A0391E9D}" type="datetimeFigureOut">
              <a:rPr lang="ru-RU" smtClean="0"/>
              <a:t>25.03.20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28B8-6847-4E49-8E9E-CF1EBC131C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AC03-485D-4CB4-8FF9-3261A0391E9D}" type="datetimeFigureOut">
              <a:rPr lang="ru-RU" smtClean="0"/>
              <a:t>25.03.20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28B8-6847-4E49-8E9E-CF1EBC131C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AC03-485D-4CB4-8FF9-3261A0391E9D}" type="datetimeFigureOut">
              <a:rPr lang="ru-RU" smtClean="0"/>
              <a:t>25.03.20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28B8-6847-4E49-8E9E-CF1EBC131C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AC03-485D-4CB4-8FF9-3261A0391E9D}" type="datetimeFigureOut">
              <a:rPr lang="ru-RU" smtClean="0"/>
              <a:t>25.03.20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28B8-6847-4E49-8E9E-CF1EBC131C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AC03-485D-4CB4-8FF9-3261A0391E9D}" type="datetimeFigureOut">
              <a:rPr lang="ru-RU" smtClean="0"/>
              <a:t>25.03.20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28B8-6847-4E49-8E9E-CF1EBC131C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AAC03-485D-4CB4-8FF9-3261A0391E9D}" type="datetimeFigureOut">
              <a:rPr lang="ru-RU" smtClean="0"/>
              <a:t>25.03.20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D28B8-6847-4E49-8E9E-CF1EBC131C2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90" y="357158"/>
            <a:ext cx="2384845" cy="15494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Огонь очистит ваш участок от травы и мусора, но возьмёт слишком дорого!!!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90" y="1913467"/>
            <a:ext cx="2384845" cy="651618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Допускается сжигание мусора на участке или рядом с ним, но должны быть соблюдены следующие правила:</a:t>
            </a:r>
            <a:endParaRPr lang="ru-RU" sz="2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глубина ямы не менее 30см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диаметр не более 1 метра, минерализованная полоса по краю кострища не менее 40 см.</a:t>
            </a:r>
            <a:endParaRPr lang="ru-RU" sz="2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расстояние от огня до строений не менее 50 метров, до хвойного леса 100 метров, до лиственного 30 метров.</a:t>
            </a:r>
            <a:endParaRPr lang="ru-RU" sz="2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площадка для костра расчищена от сухих веток, травы на площади 10 метров.</a:t>
            </a:r>
            <a:endParaRPr lang="ru-RU" sz="2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человек, контролирующий горение, должен находиться рядом до полного окончания горения.</a:t>
            </a:r>
            <a:endParaRPr lang="ru-RU" sz="2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рядом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должны находиться необходимые инструменты для тушения огня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endParaRPr lang="ru-RU" sz="2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 для сжигания мусора используется закрытая ёмкость из негорючих материалов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то расстояния до строений, хвойного и лиственного леса, а также площадка для костра уменьшаются вдвое. Минерализованную полосу устраивать не нужно, но человек должен находиться на площадке до окончания горения. Рядом с ёмкостью необходимо иметь металлический лист, которым если накрыть бочку, прекратится горение. </a:t>
            </a:r>
            <a:endParaRPr lang="ru-RU" sz="2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8" y="3857620"/>
            <a:ext cx="3786215" cy="26432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9" name="TextBox 8"/>
          <p:cNvSpPr txBox="1"/>
          <p:nvPr/>
        </p:nvSpPr>
        <p:spPr>
          <a:xfrm>
            <a:off x="2786058" y="357158"/>
            <a:ext cx="3786214" cy="36933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Памятка  по пожарной безопасности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86058" y="785786"/>
            <a:ext cx="3786214" cy="31432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-не бросайте горящие спички и окурки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-следите за детьми, пресекайте детские игры с огнём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очистите от мусора и сухой травы территорию хозяйственных дворов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-не пользуйтесь открытым огнём в ветреную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погоду;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-не производите бесконтрольное сжигание мусора и разведение костров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400" dirty="0"/>
              <a:t>-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не оставляйте костер горящим после покидания стоянки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100" dirty="0"/>
              <a:t/>
            </a:r>
            <a:br>
              <a:rPr lang="ru-RU" sz="1100" dirty="0"/>
            </a:br>
            <a:endParaRPr lang="ru-RU" sz="1100" dirty="0" smtClean="0"/>
          </a:p>
          <a:p>
            <a:endParaRPr lang="ru-RU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8" y="5929322"/>
            <a:ext cx="3786214" cy="25003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8" y="5929322"/>
            <a:ext cx="3786214" cy="25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0" name="TextBox 19"/>
          <p:cNvSpPr txBox="1"/>
          <p:nvPr/>
        </p:nvSpPr>
        <p:spPr>
          <a:xfrm>
            <a:off x="214290" y="8643966"/>
            <a:ext cx="6429420" cy="36933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Телефоны экстренных служб 01, 101, 112.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246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Огонь очистит ваш участок от травы и мусора, но возьмёт слишком дорого!!!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18</cp:revision>
  <dcterms:created xsi:type="dcterms:W3CDTF">2020-03-25T08:16:05Z</dcterms:created>
  <dcterms:modified xsi:type="dcterms:W3CDTF">2020-03-25T11:41:19Z</dcterms:modified>
</cp:coreProperties>
</file>